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1"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6BFA8C-FB0B-473C-BD95-DF2437C7E04B}" v="50" dt="2025-02-13T02:40:19.0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4660"/>
  </p:normalViewPr>
  <p:slideViewPr>
    <p:cSldViewPr snapToGrid="0">
      <p:cViewPr varScale="1">
        <p:scale>
          <a:sx n="78" d="100"/>
          <a:sy n="78" d="100"/>
        </p:scale>
        <p:origin x="878"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itik Chaubey" userId="8742c756b863e881" providerId="LiveId" clId="{F36BFA8C-FB0B-473C-BD95-DF2437C7E04B}"/>
    <pc:docChg chg="custSel addSld delSld modSld modShowInfo">
      <pc:chgData name="Naitik Chaubey" userId="8742c756b863e881" providerId="LiveId" clId="{F36BFA8C-FB0B-473C-BD95-DF2437C7E04B}" dt="2025-02-13T05:52:47.336" v="4260" actId="2744"/>
      <pc:docMkLst>
        <pc:docMk/>
      </pc:docMkLst>
      <pc:sldChg chg="addSp modSp mod modClrScheme chgLayout">
        <pc:chgData name="Naitik Chaubey" userId="8742c756b863e881" providerId="LiveId" clId="{F36BFA8C-FB0B-473C-BD95-DF2437C7E04B}" dt="2025-02-13T05:07:32.039" v="4258" actId="14100"/>
        <pc:sldMkLst>
          <pc:docMk/>
          <pc:sldMk cId="736986916" sldId="256"/>
        </pc:sldMkLst>
        <pc:spChg chg="add mod ord">
          <ac:chgData name="Naitik Chaubey" userId="8742c756b863e881" providerId="LiveId" clId="{F36BFA8C-FB0B-473C-BD95-DF2437C7E04B}" dt="2025-02-13T05:07:32.039" v="4258" actId="14100"/>
          <ac:spMkLst>
            <pc:docMk/>
            <pc:sldMk cId="736986916" sldId="256"/>
            <ac:spMk id="2" creationId="{02FA0E1C-53C7-8F31-A6FD-F5FC4196A826}"/>
          </ac:spMkLst>
        </pc:spChg>
        <pc:spChg chg="mod ord">
          <ac:chgData name="Naitik Chaubey" userId="8742c756b863e881" providerId="LiveId" clId="{F36BFA8C-FB0B-473C-BD95-DF2437C7E04B}" dt="2025-02-13T05:02:42.892" v="4218" actId="14100"/>
          <ac:spMkLst>
            <pc:docMk/>
            <pc:sldMk cId="736986916" sldId="256"/>
            <ac:spMk id="4" creationId="{610191A6-F05D-3321-545F-696371764759}"/>
          </ac:spMkLst>
        </pc:spChg>
        <pc:spChg chg="mod ord">
          <ac:chgData name="Naitik Chaubey" userId="8742c756b863e881" providerId="LiveId" clId="{F36BFA8C-FB0B-473C-BD95-DF2437C7E04B}" dt="2025-02-13T05:02:33.544" v="4216" actId="700"/>
          <ac:spMkLst>
            <pc:docMk/>
            <pc:sldMk cId="736986916" sldId="256"/>
            <ac:spMk id="5" creationId="{44ABAACE-3E15-0418-51B7-7B7B66F5CD36}"/>
          </ac:spMkLst>
        </pc:spChg>
        <pc:spChg chg="add mod">
          <ac:chgData name="Naitik Chaubey" userId="8742c756b863e881" providerId="LiveId" clId="{F36BFA8C-FB0B-473C-BD95-DF2437C7E04B}" dt="2025-02-11T15:03:48.196" v="50" actId="14100"/>
          <ac:spMkLst>
            <pc:docMk/>
            <pc:sldMk cId="736986916" sldId="256"/>
            <ac:spMk id="10" creationId="{EC3CAA76-EDE7-E377-F077-7A15CFEBB503}"/>
          </ac:spMkLst>
        </pc:spChg>
        <pc:picChg chg="add mod ord">
          <ac:chgData name="Naitik Chaubey" userId="8742c756b863e881" providerId="LiveId" clId="{F36BFA8C-FB0B-473C-BD95-DF2437C7E04B}" dt="2025-02-11T14:56:21.988" v="2" actId="167"/>
          <ac:picMkLst>
            <pc:docMk/>
            <pc:sldMk cId="736986916" sldId="256"/>
            <ac:picMk id="7" creationId="{9A815089-A58D-A24B-6977-B3E9DA041C67}"/>
          </ac:picMkLst>
        </pc:picChg>
        <pc:picChg chg="add mod">
          <ac:chgData name="Naitik Chaubey" userId="8742c756b863e881" providerId="LiveId" clId="{F36BFA8C-FB0B-473C-BD95-DF2437C7E04B}" dt="2025-02-11T15:03:59.978" v="51" actId="1076"/>
          <ac:picMkLst>
            <pc:docMk/>
            <pc:sldMk cId="736986916" sldId="256"/>
            <ac:picMk id="9" creationId="{71D689CF-8110-E6FF-2171-5B56656C5803}"/>
          </ac:picMkLst>
        </pc:picChg>
      </pc:sldChg>
      <pc:sldChg chg="modSp add mod modTransition">
        <pc:chgData name="Naitik Chaubey" userId="8742c756b863e881" providerId="LiveId" clId="{F36BFA8C-FB0B-473C-BD95-DF2437C7E04B}" dt="2025-02-13T02:42:19.165" v="4210" actId="1076"/>
        <pc:sldMkLst>
          <pc:docMk/>
          <pc:sldMk cId="272926209" sldId="257"/>
        </pc:sldMkLst>
        <pc:spChg chg="mod">
          <ac:chgData name="Naitik Chaubey" userId="8742c756b863e881" providerId="LiveId" clId="{F36BFA8C-FB0B-473C-BD95-DF2437C7E04B}" dt="2025-02-11T15:05:11.332" v="75" actId="14100"/>
          <ac:spMkLst>
            <pc:docMk/>
            <pc:sldMk cId="272926209" sldId="257"/>
            <ac:spMk id="4" creationId="{806863EA-294D-8F2B-E40E-73896696BA9E}"/>
          </ac:spMkLst>
        </pc:spChg>
        <pc:spChg chg="mod">
          <ac:chgData name="Naitik Chaubey" userId="8742c756b863e881" providerId="LiveId" clId="{F36BFA8C-FB0B-473C-BD95-DF2437C7E04B}" dt="2025-02-11T15:15:12.594" v="484" actId="1076"/>
          <ac:spMkLst>
            <pc:docMk/>
            <pc:sldMk cId="272926209" sldId="257"/>
            <ac:spMk id="5" creationId="{48CE2B39-98A1-3D58-B4E2-FB3C005F54FA}"/>
          </ac:spMkLst>
        </pc:spChg>
        <pc:picChg chg="mod">
          <ac:chgData name="Naitik Chaubey" userId="8742c756b863e881" providerId="LiveId" clId="{F36BFA8C-FB0B-473C-BD95-DF2437C7E04B}" dt="2025-02-13T02:42:19.165" v="4210" actId="1076"/>
          <ac:picMkLst>
            <pc:docMk/>
            <pc:sldMk cId="272926209" sldId="257"/>
            <ac:picMk id="7" creationId="{938219F4-369E-368C-E1A0-6A989F7040C6}"/>
          </ac:picMkLst>
        </pc:picChg>
      </pc:sldChg>
      <pc:sldChg chg="modSp add mod modTransition">
        <pc:chgData name="Naitik Chaubey" userId="8742c756b863e881" providerId="LiveId" clId="{F36BFA8C-FB0B-473C-BD95-DF2437C7E04B}" dt="2025-02-11T15:46:41.253" v="2112"/>
        <pc:sldMkLst>
          <pc:docMk/>
          <pc:sldMk cId="3870626577" sldId="258"/>
        </pc:sldMkLst>
        <pc:spChg chg="mod">
          <ac:chgData name="Naitik Chaubey" userId="8742c756b863e881" providerId="LiveId" clId="{F36BFA8C-FB0B-473C-BD95-DF2437C7E04B}" dt="2025-02-11T15:20:40.178" v="663" actId="255"/>
          <ac:spMkLst>
            <pc:docMk/>
            <pc:sldMk cId="3870626577" sldId="258"/>
            <ac:spMk id="4" creationId="{A781549F-3AD6-3E8F-C166-DC8D3BA29814}"/>
          </ac:spMkLst>
        </pc:spChg>
        <pc:spChg chg="mod">
          <ac:chgData name="Naitik Chaubey" userId="8742c756b863e881" providerId="LiveId" clId="{F36BFA8C-FB0B-473C-BD95-DF2437C7E04B}" dt="2025-02-11T15:24:54.502" v="956" actId="20577"/>
          <ac:spMkLst>
            <pc:docMk/>
            <pc:sldMk cId="3870626577" sldId="258"/>
            <ac:spMk id="5" creationId="{DABB7F59-E057-3DCC-76F9-192ADB7B2667}"/>
          </ac:spMkLst>
        </pc:spChg>
        <pc:picChg chg="mod">
          <ac:chgData name="Naitik Chaubey" userId="8742c756b863e881" providerId="LiveId" clId="{F36BFA8C-FB0B-473C-BD95-DF2437C7E04B}" dt="2025-02-11T15:17:20.500" v="527" actId="1076"/>
          <ac:picMkLst>
            <pc:docMk/>
            <pc:sldMk cId="3870626577" sldId="258"/>
            <ac:picMk id="7" creationId="{E85632AC-9492-9CF5-5CA6-52A98D196659}"/>
          </ac:picMkLst>
        </pc:picChg>
      </pc:sldChg>
      <pc:sldChg chg="add del">
        <pc:chgData name="Naitik Chaubey" userId="8742c756b863e881" providerId="LiveId" clId="{F36BFA8C-FB0B-473C-BD95-DF2437C7E04B}" dt="2025-02-11T15:08:41.548" v="205" actId="2696"/>
        <pc:sldMkLst>
          <pc:docMk/>
          <pc:sldMk cId="765616361" sldId="259"/>
        </pc:sldMkLst>
      </pc:sldChg>
      <pc:sldChg chg="addSp delSp modSp new mod modTransition modClrScheme chgLayout">
        <pc:chgData name="Naitik Chaubey" userId="8742c756b863e881" providerId="LiveId" clId="{F36BFA8C-FB0B-473C-BD95-DF2437C7E04B}" dt="2025-02-11T15:29:37.519" v="1161"/>
        <pc:sldMkLst>
          <pc:docMk/>
          <pc:sldMk cId="3039300965" sldId="259"/>
        </pc:sldMkLst>
        <pc:spChg chg="add mod ord">
          <ac:chgData name="Naitik Chaubey" userId="8742c756b863e881" providerId="LiveId" clId="{F36BFA8C-FB0B-473C-BD95-DF2437C7E04B}" dt="2025-02-11T15:27:27.573" v="991" actId="20577"/>
          <ac:spMkLst>
            <pc:docMk/>
            <pc:sldMk cId="3039300965" sldId="259"/>
            <ac:spMk id="8" creationId="{42DEF8A4-C760-5331-0DC9-798B22B5ADC6}"/>
          </ac:spMkLst>
        </pc:spChg>
        <pc:spChg chg="add mod ord">
          <ac:chgData name="Naitik Chaubey" userId="8742c756b863e881" providerId="LiveId" clId="{F36BFA8C-FB0B-473C-BD95-DF2437C7E04B}" dt="2025-02-11T15:29:13.686" v="1159" actId="20577"/>
          <ac:spMkLst>
            <pc:docMk/>
            <pc:sldMk cId="3039300965" sldId="259"/>
            <ac:spMk id="9" creationId="{142DCBC6-8DFB-CE3E-5385-983802EC0F3B}"/>
          </ac:spMkLst>
        </pc:spChg>
        <pc:picChg chg="add mod ord">
          <ac:chgData name="Naitik Chaubey" userId="8742c756b863e881" providerId="LiveId" clId="{F36BFA8C-FB0B-473C-BD95-DF2437C7E04B}" dt="2025-02-11T15:26:57.462" v="971" actId="1076"/>
          <ac:picMkLst>
            <pc:docMk/>
            <pc:sldMk cId="3039300965" sldId="259"/>
            <ac:picMk id="5" creationId="{24FBD508-83DE-88AF-93C6-74BD6AD56C76}"/>
          </ac:picMkLst>
        </pc:picChg>
        <pc:picChg chg="add mod ord">
          <ac:chgData name="Naitik Chaubey" userId="8742c756b863e881" providerId="LiveId" clId="{F36BFA8C-FB0B-473C-BD95-DF2437C7E04B}" dt="2025-02-11T15:26:03.911" v="963" actId="167"/>
          <ac:picMkLst>
            <pc:docMk/>
            <pc:sldMk cId="3039300965" sldId="259"/>
            <ac:picMk id="7" creationId="{E30502F2-583F-3035-4B24-4F393E2B3C79}"/>
          </ac:picMkLst>
        </pc:picChg>
      </pc:sldChg>
      <pc:sldChg chg="addSp delSp modSp new mod modTransition modClrScheme chgLayout">
        <pc:chgData name="Naitik Chaubey" userId="8742c756b863e881" providerId="LiveId" clId="{F36BFA8C-FB0B-473C-BD95-DF2437C7E04B}" dt="2025-02-11T15:50:47.863" v="2146" actId="1076"/>
        <pc:sldMkLst>
          <pc:docMk/>
          <pc:sldMk cId="3694463190" sldId="260"/>
        </pc:sldMkLst>
        <pc:spChg chg="add mod ord">
          <ac:chgData name="Naitik Chaubey" userId="8742c756b863e881" providerId="LiveId" clId="{F36BFA8C-FB0B-473C-BD95-DF2437C7E04B}" dt="2025-02-11T15:45:03.400" v="2108" actId="113"/>
          <ac:spMkLst>
            <pc:docMk/>
            <pc:sldMk cId="3694463190" sldId="260"/>
            <ac:spMk id="13" creationId="{57293E33-8F8A-8CE3-F4E9-EA142C10456A}"/>
          </ac:spMkLst>
        </pc:spChg>
        <pc:spChg chg="add mod ord">
          <ac:chgData name="Naitik Chaubey" userId="8742c756b863e881" providerId="LiveId" clId="{F36BFA8C-FB0B-473C-BD95-DF2437C7E04B}" dt="2025-02-11T15:47:12.092" v="2114" actId="27636"/>
          <ac:spMkLst>
            <pc:docMk/>
            <pc:sldMk cId="3694463190" sldId="260"/>
            <ac:spMk id="14" creationId="{96D9EB5C-3B1E-19CF-4BA3-3614817927E5}"/>
          </ac:spMkLst>
        </pc:spChg>
        <pc:picChg chg="add mod">
          <ac:chgData name="Naitik Chaubey" userId="8742c756b863e881" providerId="LiveId" clId="{F36BFA8C-FB0B-473C-BD95-DF2437C7E04B}" dt="2025-02-11T15:33:02.821" v="1174" actId="931"/>
          <ac:picMkLst>
            <pc:docMk/>
            <pc:sldMk cId="3694463190" sldId="260"/>
            <ac:picMk id="12" creationId="{9051A726-2874-0A19-B4A9-814572193A8C}"/>
          </ac:picMkLst>
        </pc:picChg>
        <pc:picChg chg="add mod">
          <ac:chgData name="Naitik Chaubey" userId="8742c756b863e881" providerId="LiveId" clId="{F36BFA8C-FB0B-473C-BD95-DF2437C7E04B}" dt="2025-02-11T15:50:47.863" v="2146" actId="1076"/>
          <ac:picMkLst>
            <pc:docMk/>
            <pc:sldMk cId="3694463190" sldId="260"/>
            <ac:picMk id="19" creationId="{64687762-30F8-93CC-55E2-6EF46F1CD819}"/>
          </ac:picMkLst>
        </pc:picChg>
      </pc:sldChg>
      <pc:sldChg chg="addSp delSp modSp new mod modTransition modClrScheme chgLayout">
        <pc:chgData name="Naitik Chaubey" userId="8742c756b863e881" providerId="LiveId" clId="{F36BFA8C-FB0B-473C-BD95-DF2437C7E04B}" dt="2025-02-13T02:40:48.070" v="4209" actId="1076"/>
        <pc:sldMkLst>
          <pc:docMk/>
          <pc:sldMk cId="1175695945" sldId="261"/>
        </pc:sldMkLst>
        <pc:spChg chg="add del mod">
          <ac:chgData name="Naitik Chaubey" userId="8742c756b863e881" providerId="LiveId" clId="{F36BFA8C-FB0B-473C-BD95-DF2437C7E04B}" dt="2025-02-13T02:40:46.064" v="4208"/>
          <ac:spMkLst>
            <pc:docMk/>
            <pc:sldMk cId="1175695945" sldId="261"/>
            <ac:spMk id="4" creationId="{2EFE273D-D758-B585-0F73-C36CCFE8B3B5}"/>
          </ac:spMkLst>
        </pc:spChg>
        <pc:spChg chg="add mod ord">
          <ac:chgData name="Naitik Chaubey" userId="8742c756b863e881" providerId="LiveId" clId="{F36BFA8C-FB0B-473C-BD95-DF2437C7E04B}" dt="2025-02-11T15:52:55.658" v="2188" actId="20577"/>
          <ac:spMkLst>
            <pc:docMk/>
            <pc:sldMk cId="1175695945" sldId="261"/>
            <ac:spMk id="12" creationId="{484DB22C-1898-F395-6CDD-7C45D8C4BE2D}"/>
          </ac:spMkLst>
        </pc:spChg>
        <pc:spChg chg="add mod ord">
          <ac:chgData name="Naitik Chaubey" userId="8742c756b863e881" providerId="LiveId" clId="{F36BFA8C-FB0B-473C-BD95-DF2437C7E04B}" dt="2025-02-13T02:39:37.203" v="4146" actId="27636"/>
          <ac:spMkLst>
            <pc:docMk/>
            <pc:sldMk cId="1175695945" sldId="261"/>
            <ac:spMk id="13" creationId="{0541D7FC-2E71-A2FF-9F7F-ADB4CB4D5238}"/>
          </ac:spMkLst>
        </pc:spChg>
        <pc:picChg chg="add mod">
          <ac:chgData name="Naitik Chaubey" userId="8742c756b863e881" providerId="LiveId" clId="{F36BFA8C-FB0B-473C-BD95-DF2437C7E04B}" dt="2025-02-13T02:40:48.070" v="4209" actId="1076"/>
          <ac:picMkLst>
            <pc:docMk/>
            <pc:sldMk cId="1175695945" sldId="261"/>
            <ac:picMk id="3" creationId="{B5A9317F-85DE-D618-D81A-ACD769AA6983}"/>
          </ac:picMkLst>
        </pc:picChg>
        <pc:picChg chg="add mod">
          <ac:chgData name="Naitik Chaubey" userId="8742c756b863e881" providerId="LiveId" clId="{F36BFA8C-FB0B-473C-BD95-DF2437C7E04B}" dt="2025-02-11T15:51:45.423" v="2150" actId="931"/>
          <ac:picMkLst>
            <pc:docMk/>
            <pc:sldMk cId="1175695945" sldId="261"/>
            <ac:picMk id="9" creationId="{3F60F002-00AC-8DCE-7624-5FDD3589B540}"/>
          </ac:picMkLst>
        </pc:picChg>
      </pc:sldChg>
      <pc:sldChg chg="addSp delSp modSp add mod modTransition">
        <pc:chgData name="Naitik Chaubey" userId="8742c756b863e881" providerId="LiveId" clId="{F36BFA8C-FB0B-473C-BD95-DF2437C7E04B}" dt="2025-02-12T12:40:59.650" v="4140"/>
        <pc:sldMkLst>
          <pc:docMk/>
          <pc:sldMk cId="3638513569" sldId="262"/>
        </pc:sldMkLst>
        <pc:spChg chg="add del mod">
          <ac:chgData name="Naitik Chaubey" userId="8742c756b863e881" providerId="LiveId" clId="{F36BFA8C-FB0B-473C-BD95-DF2437C7E04B}" dt="2025-02-12T12:39:26.724" v="4077" actId="21"/>
          <ac:spMkLst>
            <pc:docMk/>
            <pc:sldMk cId="3638513569" sldId="262"/>
            <ac:spMk id="4" creationId="{8CA9F840-F8BA-94C0-C0C7-9A56CA827C41}"/>
          </ac:spMkLst>
        </pc:spChg>
        <pc:spChg chg="add del mod">
          <ac:chgData name="Naitik Chaubey" userId="8742c756b863e881" providerId="LiveId" clId="{F36BFA8C-FB0B-473C-BD95-DF2437C7E04B}" dt="2025-02-12T12:40:59.650" v="4140"/>
          <ac:spMkLst>
            <pc:docMk/>
            <pc:sldMk cId="3638513569" sldId="262"/>
            <ac:spMk id="7" creationId="{AF9F6487-F7D8-77C5-6323-DEA3FAC5431F}"/>
          </ac:spMkLst>
        </pc:spChg>
        <pc:spChg chg="mod">
          <ac:chgData name="Naitik Chaubey" userId="8742c756b863e881" providerId="LiveId" clId="{F36BFA8C-FB0B-473C-BD95-DF2437C7E04B}" dt="2025-02-11T15:44:23.104" v="2107" actId="20577"/>
          <ac:spMkLst>
            <pc:docMk/>
            <pc:sldMk cId="3638513569" sldId="262"/>
            <ac:spMk id="13" creationId="{AA7A4E93-3222-012D-C1FA-1BC962D1D24C}"/>
          </ac:spMkLst>
        </pc:spChg>
        <pc:spChg chg="mod">
          <ac:chgData name="Naitik Chaubey" userId="8742c756b863e881" providerId="LiveId" clId="{F36BFA8C-FB0B-473C-BD95-DF2437C7E04B}" dt="2025-02-12T12:38:16.582" v="4075" actId="14100"/>
          <ac:spMkLst>
            <pc:docMk/>
            <pc:sldMk cId="3638513569" sldId="262"/>
            <ac:spMk id="14" creationId="{70FE06EA-FA11-08A5-3EE6-ACECBEC7CA1D}"/>
          </ac:spMkLst>
        </pc:spChg>
        <pc:picChg chg="add del mod">
          <ac:chgData name="Naitik Chaubey" userId="8742c756b863e881" providerId="LiveId" clId="{F36BFA8C-FB0B-473C-BD95-DF2437C7E04B}" dt="2025-02-12T12:39:26.724" v="4077" actId="21"/>
          <ac:picMkLst>
            <pc:docMk/>
            <pc:sldMk cId="3638513569" sldId="262"/>
            <ac:picMk id="3" creationId="{AB98548D-00C2-0F3D-E6A5-87DCCF9CFE84}"/>
          </ac:picMkLst>
        </pc:picChg>
        <pc:picChg chg="add mod">
          <ac:chgData name="Naitik Chaubey" userId="8742c756b863e881" providerId="LiveId" clId="{F36BFA8C-FB0B-473C-BD95-DF2437C7E04B}" dt="2025-02-12T12:40:52.726" v="4138" actId="14100"/>
          <ac:picMkLst>
            <pc:docMk/>
            <pc:sldMk cId="3638513569" sldId="262"/>
            <ac:picMk id="6" creationId="{B7E2C10F-638D-53DB-59D4-9094A420660C}"/>
          </ac:picMkLst>
        </pc:picChg>
      </pc:sldChg>
      <pc:sldChg chg="modSp add mod">
        <pc:chgData name="Naitik Chaubey" userId="8742c756b863e881" providerId="LiveId" clId="{F36BFA8C-FB0B-473C-BD95-DF2437C7E04B}" dt="2025-02-11T15:56:17.218" v="2632" actId="20577"/>
        <pc:sldMkLst>
          <pc:docMk/>
          <pc:sldMk cId="2394793316" sldId="263"/>
        </pc:sldMkLst>
        <pc:spChg chg="mod">
          <ac:chgData name="Naitik Chaubey" userId="8742c756b863e881" providerId="LiveId" clId="{F36BFA8C-FB0B-473C-BD95-DF2437C7E04B}" dt="2025-02-11T15:56:17.218" v="2632" actId="20577"/>
          <ac:spMkLst>
            <pc:docMk/>
            <pc:sldMk cId="2394793316" sldId="263"/>
            <ac:spMk id="12" creationId="{B2D3C311-87F6-E154-D7E1-4F3763B71FCC}"/>
          </ac:spMkLst>
        </pc:spChg>
        <pc:spChg chg="mod">
          <ac:chgData name="Naitik Chaubey" userId="8742c756b863e881" providerId="LiveId" clId="{F36BFA8C-FB0B-473C-BD95-DF2437C7E04B}" dt="2025-02-11T15:55:50.229" v="2592" actId="207"/>
          <ac:spMkLst>
            <pc:docMk/>
            <pc:sldMk cId="2394793316" sldId="263"/>
            <ac:spMk id="13" creationId="{32579518-C6E2-2914-6C62-E6661A35C79A}"/>
          </ac:spMkLst>
        </pc:spChg>
      </pc:sldChg>
      <pc:sldChg chg="modSp add mod">
        <pc:chgData name="Naitik Chaubey" userId="8742c756b863e881" providerId="LiveId" clId="{F36BFA8C-FB0B-473C-BD95-DF2437C7E04B}" dt="2025-02-11T15:58:54.178" v="3149" actId="14100"/>
        <pc:sldMkLst>
          <pc:docMk/>
          <pc:sldMk cId="3822537212" sldId="264"/>
        </pc:sldMkLst>
        <pc:spChg chg="mod">
          <ac:chgData name="Naitik Chaubey" userId="8742c756b863e881" providerId="LiveId" clId="{F36BFA8C-FB0B-473C-BD95-DF2437C7E04B}" dt="2025-02-11T15:57:52.133" v="3143" actId="20577"/>
          <ac:spMkLst>
            <pc:docMk/>
            <pc:sldMk cId="3822537212" sldId="264"/>
            <ac:spMk id="12" creationId="{491A8783-8F11-6309-4DE9-C68A84BBE77F}"/>
          </ac:spMkLst>
        </pc:spChg>
        <pc:spChg chg="mod">
          <ac:chgData name="Naitik Chaubey" userId="8742c756b863e881" providerId="LiveId" clId="{F36BFA8C-FB0B-473C-BD95-DF2437C7E04B}" dt="2025-02-11T15:58:54.178" v="3149" actId="14100"/>
          <ac:spMkLst>
            <pc:docMk/>
            <pc:sldMk cId="3822537212" sldId="264"/>
            <ac:spMk id="13" creationId="{2DB25140-1CD1-BBA1-558C-D67DF68D0221}"/>
          </ac:spMkLst>
        </pc:spChg>
      </pc:sldChg>
      <pc:sldChg chg="modSp add mod">
        <pc:chgData name="Naitik Chaubey" userId="8742c756b863e881" providerId="LiveId" clId="{F36BFA8C-FB0B-473C-BD95-DF2437C7E04B}" dt="2025-02-11T15:59:39.098" v="3174" actId="207"/>
        <pc:sldMkLst>
          <pc:docMk/>
          <pc:sldMk cId="2571433689" sldId="265"/>
        </pc:sldMkLst>
        <pc:spChg chg="mod">
          <ac:chgData name="Naitik Chaubey" userId="8742c756b863e881" providerId="LiveId" clId="{F36BFA8C-FB0B-473C-BD95-DF2437C7E04B}" dt="2025-02-11T15:59:17.932" v="3171" actId="20577"/>
          <ac:spMkLst>
            <pc:docMk/>
            <pc:sldMk cId="2571433689" sldId="265"/>
            <ac:spMk id="12" creationId="{668A196D-8D15-FFC2-5045-76E5589E8707}"/>
          </ac:spMkLst>
        </pc:spChg>
        <pc:spChg chg="mod">
          <ac:chgData name="Naitik Chaubey" userId="8742c756b863e881" providerId="LiveId" clId="{F36BFA8C-FB0B-473C-BD95-DF2437C7E04B}" dt="2025-02-11T15:59:39.098" v="3174" actId="207"/>
          <ac:spMkLst>
            <pc:docMk/>
            <pc:sldMk cId="2571433689" sldId="265"/>
            <ac:spMk id="13" creationId="{D07EB965-BC6D-9D03-2971-C359B1913C14}"/>
          </ac:spMkLst>
        </pc:spChg>
      </pc:sldChg>
      <pc:sldChg chg="modSp add mod">
        <pc:chgData name="Naitik Chaubey" userId="8742c756b863e881" providerId="LiveId" clId="{F36BFA8C-FB0B-473C-BD95-DF2437C7E04B}" dt="2025-02-11T16:00:21.396" v="3201" actId="207"/>
        <pc:sldMkLst>
          <pc:docMk/>
          <pc:sldMk cId="2795417153" sldId="266"/>
        </pc:sldMkLst>
        <pc:spChg chg="mod">
          <ac:chgData name="Naitik Chaubey" userId="8742c756b863e881" providerId="LiveId" clId="{F36BFA8C-FB0B-473C-BD95-DF2437C7E04B}" dt="2025-02-11T16:00:03.258" v="3199" actId="20577"/>
          <ac:spMkLst>
            <pc:docMk/>
            <pc:sldMk cId="2795417153" sldId="266"/>
            <ac:spMk id="12" creationId="{BF969E65-C570-E1E3-0B62-695CD8735DBF}"/>
          </ac:spMkLst>
        </pc:spChg>
        <pc:spChg chg="mod">
          <ac:chgData name="Naitik Chaubey" userId="8742c756b863e881" providerId="LiveId" clId="{F36BFA8C-FB0B-473C-BD95-DF2437C7E04B}" dt="2025-02-11T16:00:21.396" v="3201" actId="207"/>
          <ac:spMkLst>
            <pc:docMk/>
            <pc:sldMk cId="2795417153" sldId="266"/>
            <ac:spMk id="13" creationId="{D0E8CC50-FF2E-76B8-BF7B-736262BA5131}"/>
          </ac:spMkLst>
        </pc:spChg>
      </pc:sldChg>
      <pc:sldChg chg="modSp add mod">
        <pc:chgData name="Naitik Chaubey" userId="8742c756b863e881" providerId="LiveId" clId="{F36BFA8C-FB0B-473C-BD95-DF2437C7E04B}" dt="2025-02-11T16:02:16.391" v="3240" actId="207"/>
        <pc:sldMkLst>
          <pc:docMk/>
          <pc:sldMk cId="2400792599" sldId="267"/>
        </pc:sldMkLst>
        <pc:spChg chg="mod">
          <ac:chgData name="Naitik Chaubey" userId="8742c756b863e881" providerId="LiveId" clId="{F36BFA8C-FB0B-473C-BD95-DF2437C7E04B}" dt="2025-02-11T16:01:48.467" v="3238" actId="20577"/>
          <ac:spMkLst>
            <pc:docMk/>
            <pc:sldMk cId="2400792599" sldId="267"/>
            <ac:spMk id="12" creationId="{0CD34ABB-6E35-4C56-AB23-B5BF20E667A5}"/>
          </ac:spMkLst>
        </pc:spChg>
        <pc:spChg chg="mod">
          <ac:chgData name="Naitik Chaubey" userId="8742c756b863e881" providerId="LiveId" clId="{F36BFA8C-FB0B-473C-BD95-DF2437C7E04B}" dt="2025-02-11T16:02:16.391" v="3240" actId="207"/>
          <ac:spMkLst>
            <pc:docMk/>
            <pc:sldMk cId="2400792599" sldId="267"/>
            <ac:spMk id="13" creationId="{09B828F3-059D-5FA9-DEA7-4BFF4B551134}"/>
          </ac:spMkLst>
        </pc:spChg>
      </pc:sldChg>
      <pc:sldChg chg="modSp add mod">
        <pc:chgData name="Naitik Chaubey" userId="8742c756b863e881" providerId="LiveId" clId="{F36BFA8C-FB0B-473C-BD95-DF2437C7E04B}" dt="2025-02-11T16:04:05.767" v="3305" actId="207"/>
        <pc:sldMkLst>
          <pc:docMk/>
          <pc:sldMk cId="218831396" sldId="268"/>
        </pc:sldMkLst>
        <pc:spChg chg="mod">
          <ac:chgData name="Naitik Chaubey" userId="8742c756b863e881" providerId="LiveId" clId="{F36BFA8C-FB0B-473C-BD95-DF2437C7E04B}" dt="2025-02-11T16:03:39.211" v="3302" actId="20577"/>
          <ac:spMkLst>
            <pc:docMk/>
            <pc:sldMk cId="218831396" sldId="268"/>
            <ac:spMk id="12" creationId="{E6C36A8C-B268-7F3E-8423-DF646F1F1478}"/>
          </ac:spMkLst>
        </pc:spChg>
        <pc:spChg chg="mod">
          <ac:chgData name="Naitik Chaubey" userId="8742c756b863e881" providerId="LiveId" clId="{F36BFA8C-FB0B-473C-BD95-DF2437C7E04B}" dt="2025-02-11T16:04:05.767" v="3305" actId="207"/>
          <ac:spMkLst>
            <pc:docMk/>
            <pc:sldMk cId="218831396" sldId="268"/>
            <ac:spMk id="13" creationId="{E74BD418-4F63-D1FC-C4F3-19AA71AC7161}"/>
          </ac:spMkLst>
        </pc:spChg>
      </pc:sldChg>
      <pc:sldChg chg="modSp add mod">
        <pc:chgData name="Naitik Chaubey" userId="8742c756b863e881" providerId="LiveId" clId="{F36BFA8C-FB0B-473C-BD95-DF2437C7E04B}" dt="2025-02-11T16:05:14.297" v="3334" actId="113"/>
        <pc:sldMkLst>
          <pc:docMk/>
          <pc:sldMk cId="2390589947" sldId="269"/>
        </pc:sldMkLst>
        <pc:spChg chg="mod">
          <ac:chgData name="Naitik Chaubey" userId="8742c756b863e881" providerId="LiveId" clId="{F36BFA8C-FB0B-473C-BD95-DF2437C7E04B}" dt="2025-02-11T16:04:33.335" v="3331" actId="27636"/>
          <ac:spMkLst>
            <pc:docMk/>
            <pc:sldMk cId="2390589947" sldId="269"/>
            <ac:spMk id="12" creationId="{9F15C544-6518-AB09-F6B7-40DA7D818D6F}"/>
          </ac:spMkLst>
        </pc:spChg>
        <pc:spChg chg="mod">
          <ac:chgData name="Naitik Chaubey" userId="8742c756b863e881" providerId="LiveId" clId="{F36BFA8C-FB0B-473C-BD95-DF2437C7E04B}" dt="2025-02-11T16:05:14.297" v="3334" actId="113"/>
          <ac:spMkLst>
            <pc:docMk/>
            <pc:sldMk cId="2390589947" sldId="269"/>
            <ac:spMk id="13" creationId="{F6D3D01B-BAD9-2CAD-4107-764FBFC5B088}"/>
          </ac:spMkLst>
        </pc:spChg>
      </pc:sldChg>
      <pc:sldChg chg="addSp delSp modSp add mod modClrScheme chgLayout">
        <pc:chgData name="Naitik Chaubey" userId="8742c756b863e881" providerId="LiveId" clId="{F36BFA8C-FB0B-473C-BD95-DF2437C7E04B}" dt="2025-02-11T16:22:21.674" v="4071"/>
        <pc:sldMkLst>
          <pc:docMk/>
          <pc:sldMk cId="4253940473" sldId="270"/>
        </pc:sldMkLst>
        <pc:spChg chg="add mod ord">
          <ac:chgData name="Naitik Chaubey" userId="8742c756b863e881" providerId="LiveId" clId="{F36BFA8C-FB0B-473C-BD95-DF2437C7E04B}" dt="2025-02-11T16:07:57.560" v="3823" actId="20577"/>
          <ac:spMkLst>
            <pc:docMk/>
            <pc:sldMk cId="4253940473" sldId="270"/>
            <ac:spMk id="7" creationId="{24506172-B4D3-353E-56DD-7A2B0D863744}"/>
          </ac:spMkLst>
        </pc:spChg>
        <pc:spChg chg="add mod">
          <ac:chgData name="Naitik Chaubey" userId="8742c756b863e881" providerId="LiveId" clId="{F36BFA8C-FB0B-473C-BD95-DF2437C7E04B}" dt="2025-02-11T16:16:14.428" v="3893" actId="20577"/>
          <ac:spMkLst>
            <pc:docMk/>
            <pc:sldMk cId="4253940473" sldId="270"/>
            <ac:spMk id="29" creationId="{8012BABA-1557-9A95-BDD4-556C9AA38EC0}"/>
          </ac:spMkLst>
        </pc:spChg>
        <pc:spChg chg="add mod">
          <ac:chgData name="Naitik Chaubey" userId="8742c756b863e881" providerId="LiveId" clId="{F36BFA8C-FB0B-473C-BD95-DF2437C7E04B}" dt="2025-02-11T16:16:35.202" v="3895" actId="255"/>
          <ac:spMkLst>
            <pc:docMk/>
            <pc:sldMk cId="4253940473" sldId="270"/>
            <ac:spMk id="30" creationId="{6657C8EA-EACF-0BCF-4F7E-4CA52C99A185}"/>
          </ac:spMkLst>
        </pc:spChg>
        <pc:spChg chg="add mod">
          <ac:chgData name="Naitik Chaubey" userId="8742c756b863e881" providerId="LiveId" clId="{F36BFA8C-FB0B-473C-BD95-DF2437C7E04B}" dt="2025-02-11T16:21:04.234" v="4056" actId="113"/>
          <ac:spMkLst>
            <pc:docMk/>
            <pc:sldMk cId="4253940473" sldId="270"/>
            <ac:spMk id="41" creationId="{8D0FD4FD-B525-9C6A-EB54-CD01D9E563A2}"/>
          </ac:spMkLst>
        </pc:spChg>
        <pc:spChg chg="add mod">
          <ac:chgData name="Naitik Chaubey" userId="8742c756b863e881" providerId="LiveId" clId="{F36BFA8C-FB0B-473C-BD95-DF2437C7E04B}" dt="2025-02-11T16:22:19.992" v="4069" actId="207"/>
          <ac:spMkLst>
            <pc:docMk/>
            <pc:sldMk cId="4253940473" sldId="270"/>
            <ac:spMk id="43" creationId="{8175B2AF-BCCD-8245-BE16-7939F6739435}"/>
          </ac:spMkLst>
        </pc:spChg>
        <pc:picChg chg="add mod">
          <ac:chgData name="Naitik Chaubey" userId="8742c756b863e881" providerId="LiveId" clId="{F36BFA8C-FB0B-473C-BD95-DF2437C7E04B}" dt="2025-02-11T16:11:14.152" v="3831" actId="1076"/>
          <ac:picMkLst>
            <pc:docMk/>
            <pc:sldMk cId="4253940473" sldId="270"/>
            <ac:picMk id="22" creationId="{CCE17339-CA65-DDE1-8674-AF03F5C60C18}"/>
          </ac:picMkLst>
        </pc:picChg>
        <pc:picChg chg="add mod">
          <ac:chgData name="Naitik Chaubey" userId="8742c756b863e881" providerId="LiveId" clId="{F36BFA8C-FB0B-473C-BD95-DF2437C7E04B}" dt="2025-02-11T16:12:05.194" v="3836" actId="1076"/>
          <ac:picMkLst>
            <pc:docMk/>
            <pc:sldMk cId="4253940473" sldId="270"/>
            <ac:picMk id="24" creationId="{13825B65-166A-893A-BC7E-79E421255A9F}"/>
          </ac:picMkLst>
        </pc:picChg>
        <pc:picChg chg="add mod">
          <ac:chgData name="Naitik Chaubey" userId="8742c756b863e881" providerId="LiveId" clId="{F36BFA8C-FB0B-473C-BD95-DF2437C7E04B}" dt="2025-02-11T16:18:45.804" v="3965" actId="14100"/>
          <ac:picMkLst>
            <pc:docMk/>
            <pc:sldMk cId="4253940473" sldId="270"/>
            <ac:picMk id="35" creationId="{3F5217C5-EAB1-B790-E773-DE1B92A78EC5}"/>
          </ac:picMkLst>
        </pc:picChg>
        <pc:picChg chg="add mod">
          <ac:chgData name="Naitik Chaubey" userId="8742c756b863e881" providerId="LiveId" clId="{F36BFA8C-FB0B-473C-BD95-DF2437C7E04B}" dt="2025-02-11T16:19:52.291" v="4028" actId="14100"/>
          <ac:picMkLst>
            <pc:docMk/>
            <pc:sldMk cId="4253940473" sldId="270"/>
            <ac:picMk id="38" creationId="{1DDA86FF-DBC4-1B47-D8A9-07011DF40C10}"/>
          </ac:picMkLst>
        </pc:picChg>
        <pc:inkChg chg="add">
          <ac:chgData name="Naitik Chaubey" userId="8742c756b863e881" providerId="LiveId" clId="{F36BFA8C-FB0B-473C-BD95-DF2437C7E04B}" dt="2025-02-11T16:12:43.117" v="3837" actId="9405"/>
          <ac:inkMkLst>
            <pc:docMk/>
            <pc:sldMk cId="4253940473" sldId="270"/>
            <ac:inkMk id="25" creationId="{F4F6EC3C-3448-088F-7344-DF4A965EA726}"/>
          </ac:inkMkLst>
        </pc:ink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1T16:12:43.115"/>
    </inkml:context>
    <inkml:brush xml:id="br0">
      <inkml:brushProperty name="width" value="0.035" units="cm"/>
      <inkml:brushProperty name="height" value="0.035" units="cm"/>
    </inkml:brush>
  </inkml:definitions>
  <inkml:trace contextRef="#ctx0" brushRef="#br0">1 0 24575,'0'0'-8191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F0829-A32F-9936-1BD1-05A28A8EB29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47B960-4478-B708-E550-B05C86F625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E2A226E-6496-A47C-6EE4-423EC17A1A3F}"/>
              </a:ext>
            </a:extLst>
          </p:cNvPr>
          <p:cNvSpPr>
            <a:spLocks noGrp="1"/>
          </p:cNvSpPr>
          <p:nvPr>
            <p:ph type="dt" sz="half" idx="10"/>
          </p:nvPr>
        </p:nvSpPr>
        <p:spPr/>
        <p:txBody>
          <a:bodyPr/>
          <a:lstStyle/>
          <a:p>
            <a:fld id="{5E5192AA-6E86-45FB-8223-738D2273C714}" type="datetimeFigureOut">
              <a:rPr lang="en-US" smtClean="0"/>
              <a:t>2/13/2025</a:t>
            </a:fld>
            <a:endParaRPr lang="en-US"/>
          </a:p>
        </p:txBody>
      </p:sp>
      <p:sp>
        <p:nvSpPr>
          <p:cNvPr id="5" name="Footer Placeholder 4">
            <a:extLst>
              <a:ext uri="{FF2B5EF4-FFF2-40B4-BE49-F238E27FC236}">
                <a16:creationId xmlns:a16="http://schemas.microsoft.com/office/drawing/2014/main" id="{5D6C6896-E1D6-F3E6-D9AE-A9084ACD94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8D5261-094E-CD7E-DDA4-10D935CC0C1B}"/>
              </a:ext>
            </a:extLst>
          </p:cNvPr>
          <p:cNvSpPr>
            <a:spLocks noGrp="1"/>
          </p:cNvSpPr>
          <p:nvPr>
            <p:ph type="sldNum" sz="quarter" idx="12"/>
          </p:nvPr>
        </p:nvSpPr>
        <p:spPr/>
        <p:txBody>
          <a:bodyPr/>
          <a:lstStyle/>
          <a:p>
            <a:fld id="{8388C9C6-E195-4C19-9784-DE7070BDAFA1}" type="slidenum">
              <a:rPr lang="en-US" smtClean="0"/>
              <a:t>‹#›</a:t>
            </a:fld>
            <a:endParaRPr lang="en-US"/>
          </a:p>
        </p:txBody>
      </p:sp>
    </p:spTree>
    <p:extLst>
      <p:ext uri="{BB962C8B-B14F-4D97-AF65-F5344CB8AC3E}">
        <p14:creationId xmlns:p14="http://schemas.microsoft.com/office/powerpoint/2010/main" val="4077612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FEC82-4E22-ACA1-ABA0-539D50AA3D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28BDBF2-DE8B-4BD0-3333-78A1F817BC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34D6DE-51C4-5468-30FC-53403665495E}"/>
              </a:ext>
            </a:extLst>
          </p:cNvPr>
          <p:cNvSpPr>
            <a:spLocks noGrp="1"/>
          </p:cNvSpPr>
          <p:nvPr>
            <p:ph type="dt" sz="half" idx="10"/>
          </p:nvPr>
        </p:nvSpPr>
        <p:spPr/>
        <p:txBody>
          <a:bodyPr/>
          <a:lstStyle/>
          <a:p>
            <a:fld id="{5E5192AA-6E86-45FB-8223-738D2273C714}" type="datetimeFigureOut">
              <a:rPr lang="en-US" smtClean="0"/>
              <a:t>2/13/2025</a:t>
            </a:fld>
            <a:endParaRPr lang="en-US"/>
          </a:p>
        </p:txBody>
      </p:sp>
      <p:sp>
        <p:nvSpPr>
          <p:cNvPr id="5" name="Footer Placeholder 4">
            <a:extLst>
              <a:ext uri="{FF2B5EF4-FFF2-40B4-BE49-F238E27FC236}">
                <a16:creationId xmlns:a16="http://schemas.microsoft.com/office/drawing/2014/main" id="{C21F3E29-D345-7D74-456F-D5A421A5E4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D43C40-3D76-DCDF-376A-7AD2B9DBCF54}"/>
              </a:ext>
            </a:extLst>
          </p:cNvPr>
          <p:cNvSpPr>
            <a:spLocks noGrp="1"/>
          </p:cNvSpPr>
          <p:nvPr>
            <p:ph type="sldNum" sz="quarter" idx="12"/>
          </p:nvPr>
        </p:nvSpPr>
        <p:spPr/>
        <p:txBody>
          <a:bodyPr/>
          <a:lstStyle/>
          <a:p>
            <a:fld id="{8388C9C6-E195-4C19-9784-DE7070BDAFA1}" type="slidenum">
              <a:rPr lang="en-US" smtClean="0"/>
              <a:t>‹#›</a:t>
            </a:fld>
            <a:endParaRPr lang="en-US"/>
          </a:p>
        </p:txBody>
      </p:sp>
    </p:spTree>
    <p:extLst>
      <p:ext uri="{BB962C8B-B14F-4D97-AF65-F5344CB8AC3E}">
        <p14:creationId xmlns:p14="http://schemas.microsoft.com/office/powerpoint/2010/main" val="3604924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A5BF31-5B66-F16D-2209-C666E2ABF0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3D57EF6-013F-941E-259E-73FBFBD6E2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930E8D-22DB-6CFE-B149-4C357362A272}"/>
              </a:ext>
            </a:extLst>
          </p:cNvPr>
          <p:cNvSpPr>
            <a:spLocks noGrp="1"/>
          </p:cNvSpPr>
          <p:nvPr>
            <p:ph type="dt" sz="half" idx="10"/>
          </p:nvPr>
        </p:nvSpPr>
        <p:spPr/>
        <p:txBody>
          <a:bodyPr/>
          <a:lstStyle/>
          <a:p>
            <a:fld id="{5E5192AA-6E86-45FB-8223-738D2273C714}" type="datetimeFigureOut">
              <a:rPr lang="en-US" smtClean="0"/>
              <a:t>2/13/2025</a:t>
            </a:fld>
            <a:endParaRPr lang="en-US"/>
          </a:p>
        </p:txBody>
      </p:sp>
      <p:sp>
        <p:nvSpPr>
          <p:cNvPr id="5" name="Footer Placeholder 4">
            <a:extLst>
              <a:ext uri="{FF2B5EF4-FFF2-40B4-BE49-F238E27FC236}">
                <a16:creationId xmlns:a16="http://schemas.microsoft.com/office/drawing/2014/main" id="{61999924-8A57-4E8F-1B27-01D055A86A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13DEC2-E157-ED11-3776-8C664EFCF58E}"/>
              </a:ext>
            </a:extLst>
          </p:cNvPr>
          <p:cNvSpPr>
            <a:spLocks noGrp="1"/>
          </p:cNvSpPr>
          <p:nvPr>
            <p:ph type="sldNum" sz="quarter" idx="12"/>
          </p:nvPr>
        </p:nvSpPr>
        <p:spPr/>
        <p:txBody>
          <a:bodyPr/>
          <a:lstStyle/>
          <a:p>
            <a:fld id="{8388C9C6-E195-4C19-9784-DE7070BDAFA1}" type="slidenum">
              <a:rPr lang="en-US" smtClean="0"/>
              <a:t>‹#›</a:t>
            </a:fld>
            <a:endParaRPr lang="en-US"/>
          </a:p>
        </p:txBody>
      </p:sp>
    </p:spTree>
    <p:extLst>
      <p:ext uri="{BB962C8B-B14F-4D97-AF65-F5344CB8AC3E}">
        <p14:creationId xmlns:p14="http://schemas.microsoft.com/office/powerpoint/2010/main" val="1970898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3D153-1063-BE39-B827-253B8EE6E5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C263F7-F206-6077-5A2C-871801CB9A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561D1F-C154-2C7A-6779-954E517C9586}"/>
              </a:ext>
            </a:extLst>
          </p:cNvPr>
          <p:cNvSpPr>
            <a:spLocks noGrp="1"/>
          </p:cNvSpPr>
          <p:nvPr>
            <p:ph type="dt" sz="half" idx="10"/>
          </p:nvPr>
        </p:nvSpPr>
        <p:spPr/>
        <p:txBody>
          <a:bodyPr/>
          <a:lstStyle/>
          <a:p>
            <a:fld id="{5E5192AA-6E86-45FB-8223-738D2273C714}" type="datetimeFigureOut">
              <a:rPr lang="en-US" smtClean="0"/>
              <a:t>2/13/2025</a:t>
            </a:fld>
            <a:endParaRPr lang="en-US"/>
          </a:p>
        </p:txBody>
      </p:sp>
      <p:sp>
        <p:nvSpPr>
          <p:cNvPr id="5" name="Footer Placeholder 4">
            <a:extLst>
              <a:ext uri="{FF2B5EF4-FFF2-40B4-BE49-F238E27FC236}">
                <a16:creationId xmlns:a16="http://schemas.microsoft.com/office/drawing/2014/main" id="{40DB44BC-E994-6DB3-B9F2-5A54EC67CD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86AFDD-C55B-B857-08B1-5D366EB0091C}"/>
              </a:ext>
            </a:extLst>
          </p:cNvPr>
          <p:cNvSpPr>
            <a:spLocks noGrp="1"/>
          </p:cNvSpPr>
          <p:nvPr>
            <p:ph type="sldNum" sz="quarter" idx="12"/>
          </p:nvPr>
        </p:nvSpPr>
        <p:spPr/>
        <p:txBody>
          <a:bodyPr/>
          <a:lstStyle/>
          <a:p>
            <a:fld id="{8388C9C6-E195-4C19-9784-DE7070BDAFA1}" type="slidenum">
              <a:rPr lang="en-US" smtClean="0"/>
              <a:t>‹#›</a:t>
            </a:fld>
            <a:endParaRPr lang="en-US"/>
          </a:p>
        </p:txBody>
      </p:sp>
    </p:spTree>
    <p:extLst>
      <p:ext uri="{BB962C8B-B14F-4D97-AF65-F5344CB8AC3E}">
        <p14:creationId xmlns:p14="http://schemas.microsoft.com/office/powerpoint/2010/main" val="888622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77CEC-BA1B-DC11-02D4-B9C5F429AD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D83855E-7429-66DF-FF86-2BF49103DA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C63C29-B9A2-5BF9-3B1F-3C01E8109D2C}"/>
              </a:ext>
            </a:extLst>
          </p:cNvPr>
          <p:cNvSpPr>
            <a:spLocks noGrp="1"/>
          </p:cNvSpPr>
          <p:nvPr>
            <p:ph type="dt" sz="half" idx="10"/>
          </p:nvPr>
        </p:nvSpPr>
        <p:spPr/>
        <p:txBody>
          <a:bodyPr/>
          <a:lstStyle/>
          <a:p>
            <a:fld id="{5E5192AA-6E86-45FB-8223-738D2273C714}" type="datetimeFigureOut">
              <a:rPr lang="en-US" smtClean="0"/>
              <a:t>2/13/2025</a:t>
            </a:fld>
            <a:endParaRPr lang="en-US"/>
          </a:p>
        </p:txBody>
      </p:sp>
      <p:sp>
        <p:nvSpPr>
          <p:cNvPr id="5" name="Footer Placeholder 4">
            <a:extLst>
              <a:ext uri="{FF2B5EF4-FFF2-40B4-BE49-F238E27FC236}">
                <a16:creationId xmlns:a16="http://schemas.microsoft.com/office/drawing/2014/main" id="{5143F6C7-8AC8-FEE2-77BC-E8CC61F198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25869A-78B4-77B1-855F-17F5498F60E2}"/>
              </a:ext>
            </a:extLst>
          </p:cNvPr>
          <p:cNvSpPr>
            <a:spLocks noGrp="1"/>
          </p:cNvSpPr>
          <p:nvPr>
            <p:ph type="sldNum" sz="quarter" idx="12"/>
          </p:nvPr>
        </p:nvSpPr>
        <p:spPr/>
        <p:txBody>
          <a:bodyPr/>
          <a:lstStyle/>
          <a:p>
            <a:fld id="{8388C9C6-E195-4C19-9784-DE7070BDAFA1}" type="slidenum">
              <a:rPr lang="en-US" smtClean="0"/>
              <a:t>‹#›</a:t>
            </a:fld>
            <a:endParaRPr lang="en-US"/>
          </a:p>
        </p:txBody>
      </p:sp>
    </p:spTree>
    <p:extLst>
      <p:ext uri="{BB962C8B-B14F-4D97-AF65-F5344CB8AC3E}">
        <p14:creationId xmlns:p14="http://schemas.microsoft.com/office/powerpoint/2010/main" val="3761535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9274E-A577-CA12-1BA9-9FA980A2FF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0295C7-E33F-C454-E4CA-5F40BB95C34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11B0FAF-AA44-C9EE-EF0E-2B05A78B59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82141A-C413-23BD-96AD-CB9AB278AB71}"/>
              </a:ext>
            </a:extLst>
          </p:cNvPr>
          <p:cNvSpPr>
            <a:spLocks noGrp="1"/>
          </p:cNvSpPr>
          <p:nvPr>
            <p:ph type="dt" sz="half" idx="10"/>
          </p:nvPr>
        </p:nvSpPr>
        <p:spPr/>
        <p:txBody>
          <a:bodyPr/>
          <a:lstStyle/>
          <a:p>
            <a:fld id="{5E5192AA-6E86-45FB-8223-738D2273C714}" type="datetimeFigureOut">
              <a:rPr lang="en-US" smtClean="0"/>
              <a:t>2/13/2025</a:t>
            </a:fld>
            <a:endParaRPr lang="en-US"/>
          </a:p>
        </p:txBody>
      </p:sp>
      <p:sp>
        <p:nvSpPr>
          <p:cNvPr id="6" name="Footer Placeholder 5">
            <a:extLst>
              <a:ext uri="{FF2B5EF4-FFF2-40B4-BE49-F238E27FC236}">
                <a16:creationId xmlns:a16="http://schemas.microsoft.com/office/drawing/2014/main" id="{C2FBD4BA-8055-F271-C2D5-AE49830CF6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79B937-F59F-FBB3-31DE-A3B22AFDA590}"/>
              </a:ext>
            </a:extLst>
          </p:cNvPr>
          <p:cNvSpPr>
            <a:spLocks noGrp="1"/>
          </p:cNvSpPr>
          <p:nvPr>
            <p:ph type="sldNum" sz="quarter" idx="12"/>
          </p:nvPr>
        </p:nvSpPr>
        <p:spPr/>
        <p:txBody>
          <a:bodyPr/>
          <a:lstStyle/>
          <a:p>
            <a:fld id="{8388C9C6-E195-4C19-9784-DE7070BDAFA1}" type="slidenum">
              <a:rPr lang="en-US" smtClean="0"/>
              <a:t>‹#›</a:t>
            </a:fld>
            <a:endParaRPr lang="en-US"/>
          </a:p>
        </p:txBody>
      </p:sp>
    </p:spTree>
    <p:extLst>
      <p:ext uri="{BB962C8B-B14F-4D97-AF65-F5344CB8AC3E}">
        <p14:creationId xmlns:p14="http://schemas.microsoft.com/office/powerpoint/2010/main" val="1992126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E731C-4146-76C0-4437-6F420A33083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8ADAFC9-7F09-4D66-E52E-4EF5059F17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FA1973-95A6-0845-3E0A-B1523615A57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A72C45-99B9-D1B2-1240-B07A4E9086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BC8967-8C20-7AAF-520D-C6F5582D19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D16899-2273-77E4-88C4-ECE5B33887DA}"/>
              </a:ext>
            </a:extLst>
          </p:cNvPr>
          <p:cNvSpPr>
            <a:spLocks noGrp="1"/>
          </p:cNvSpPr>
          <p:nvPr>
            <p:ph type="dt" sz="half" idx="10"/>
          </p:nvPr>
        </p:nvSpPr>
        <p:spPr/>
        <p:txBody>
          <a:bodyPr/>
          <a:lstStyle/>
          <a:p>
            <a:fld id="{5E5192AA-6E86-45FB-8223-738D2273C714}" type="datetimeFigureOut">
              <a:rPr lang="en-US" smtClean="0"/>
              <a:t>2/13/2025</a:t>
            </a:fld>
            <a:endParaRPr lang="en-US"/>
          </a:p>
        </p:txBody>
      </p:sp>
      <p:sp>
        <p:nvSpPr>
          <p:cNvPr id="8" name="Footer Placeholder 7">
            <a:extLst>
              <a:ext uri="{FF2B5EF4-FFF2-40B4-BE49-F238E27FC236}">
                <a16:creationId xmlns:a16="http://schemas.microsoft.com/office/drawing/2014/main" id="{7E1F8C42-06F8-FCBC-7546-4D66E36F99D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7CBB792-A871-F795-301B-7A53E6E4F1E0}"/>
              </a:ext>
            </a:extLst>
          </p:cNvPr>
          <p:cNvSpPr>
            <a:spLocks noGrp="1"/>
          </p:cNvSpPr>
          <p:nvPr>
            <p:ph type="sldNum" sz="quarter" idx="12"/>
          </p:nvPr>
        </p:nvSpPr>
        <p:spPr/>
        <p:txBody>
          <a:bodyPr/>
          <a:lstStyle/>
          <a:p>
            <a:fld id="{8388C9C6-E195-4C19-9784-DE7070BDAFA1}" type="slidenum">
              <a:rPr lang="en-US" smtClean="0"/>
              <a:t>‹#›</a:t>
            </a:fld>
            <a:endParaRPr lang="en-US"/>
          </a:p>
        </p:txBody>
      </p:sp>
    </p:spTree>
    <p:extLst>
      <p:ext uri="{BB962C8B-B14F-4D97-AF65-F5344CB8AC3E}">
        <p14:creationId xmlns:p14="http://schemas.microsoft.com/office/powerpoint/2010/main" val="3396470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7AD11-68B3-7FA7-5D72-B263E5783B7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68F8040-A285-557E-668B-9972D4FADB21}"/>
              </a:ext>
            </a:extLst>
          </p:cNvPr>
          <p:cNvSpPr>
            <a:spLocks noGrp="1"/>
          </p:cNvSpPr>
          <p:nvPr>
            <p:ph type="dt" sz="half" idx="10"/>
          </p:nvPr>
        </p:nvSpPr>
        <p:spPr/>
        <p:txBody>
          <a:bodyPr/>
          <a:lstStyle/>
          <a:p>
            <a:fld id="{5E5192AA-6E86-45FB-8223-738D2273C714}" type="datetimeFigureOut">
              <a:rPr lang="en-US" smtClean="0"/>
              <a:t>2/13/2025</a:t>
            </a:fld>
            <a:endParaRPr lang="en-US"/>
          </a:p>
        </p:txBody>
      </p:sp>
      <p:sp>
        <p:nvSpPr>
          <p:cNvPr id="4" name="Footer Placeholder 3">
            <a:extLst>
              <a:ext uri="{FF2B5EF4-FFF2-40B4-BE49-F238E27FC236}">
                <a16:creationId xmlns:a16="http://schemas.microsoft.com/office/drawing/2014/main" id="{774D5A6C-04D9-B9D4-07F2-3F1E2377D5C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27973B7-C550-F8EE-6916-CE97140DA7F7}"/>
              </a:ext>
            </a:extLst>
          </p:cNvPr>
          <p:cNvSpPr>
            <a:spLocks noGrp="1"/>
          </p:cNvSpPr>
          <p:nvPr>
            <p:ph type="sldNum" sz="quarter" idx="12"/>
          </p:nvPr>
        </p:nvSpPr>
        <p:spPr/>
        <p:txBody>
          <a:bodyPr/>
          <a:lstStyle/>
          <a:p>
            <a:fld id="{8388C9C6-E195-4C19-9784-DE7070BDAFA1}" type="slidenum">
              <a:rPr lang="en-US" smtClean="0"/>
              <a:t>‹#›</a:t>
            </a:fld>
            <a:endParaRPr lang="en-US"/>
          </a:p>
        </p:txBody>
      </p:sp>
    </p:spTree>
    <p:extLst>
      <p:ext uri="{BB962C8B-B14F-4D97-AF65-F5344CB8AC3E}">
        <p14:creationId xmlns:p14="http://schemas.microsoft.com/office/powerpoint/2010/main" val="2350608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780A40-690E-24B1-30E9-B6BB100C210E}"/>
              </a:ext>
            </a:extLst>
          </p:cNvPr>
          <p:cNvSpPr>
            <a:spLocks noGrp="1"/>
          </p:cNvSpPr>
          <p:nvPr>
            <p:ph type="dt" sz="half" idx="10"/>
          </p:nvPr>
        </p:nvSpPr>
        <p:spPr/>
        <p:txBody>
          <a:bodyPr/>
          <a:lstStyle/>
          <a:p>
            <a:fld id="{5E5192AA-6E86-45FB-8223-738D2273C714}" type="datetimeFigureOut">
              <a:rPr lang="en-US" smtClean="0"/>
              <a:t>2/13/2025</a:t>
            </a:fld>
            <a:endParaRPr lang="en-US"/>
          </a:p>
        </p:txBody>
      </p:sp>
      <p:sp>
        <p:nvSpPr>
          <p:cNvPr id="3" name="Footer Placeholder 2">
            <a:extLst>
              <a:ext uri="{FF2B5EF4-FFF2-40B4-BE49-F238E27FC236}">
                <a16:creationId xmlns:a16="http://schemas.microsoft.com/office/drawing/2014/main" id="{BFE242CF-7C0A-CC19-C4FC-67F6D4C1C3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016BAC-5E5C-B92E-5DF7-F5FB88B1040B}"/>
              </a:ext>
            </a:extLst>
          </p:cNvPr>
          <p:cNvSpPr>
            <a:spLocks noGrp="1"/>
          </p:cNvSpPr>
          <p:nvPr>
            <p:ph type="sldNum" sz="quarter" idx="12"/>
          </p:nvPr>
        </p:nvSpPr>
        <p:spPr/>
        <p:txBody>
          <a:bodyPr/>
          <a:lstStyle/>
          <a:p>
            <a:fld id="{8388C9C6-E195-4C19-9784-DE7070BDAFA1}" type="slidenum">
              <a:rPr lang="en-US" smtClean="0"/>
              <a:t>‹#›</a:t>
            </a:fld>
            <a:endParaRPr lang="en-US"/>
          </a:p>
        </p:txBody>
      </p:sp>
    </p:spTree>
    <p:extLst>
      <p:ext uri="{BB962C8B-B14F-4D97-AF65-F5344CB8AC3E}">
        <p14:creationId xmlns:p14="http://schemas.microsoft.com/office/powerpoint/2010/main" val="724795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DE3C2-9782-C2DC-5367-0C3309AA44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FA4753-1699-5C13-1A03-D2F33FBB01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05326A-647A-4B93-BB13-326179A910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198D4B-0CB4-33D3-D3B8-C620727DE52F}"/>
              </a:ext>
            </a:extLst>
          </p:cNvPr>
          <p:cNvSpPr>
            <a:spLocks noGrp="1"/>
          </p:cNvSpPr>
          <p:nvPr>
            <p:ph type="dt" sz="half" idx="10"/>
          </p:nvPr>
        </p:nvSpPr>
        <p:spPr/>
        <p:txBody>
          <a:bodyPr/>
          <a:lstStyle/>
          <a:p>
            <a:fld id="{5E5192AA-6E86-45FB-8223-738D2273C714}" type="datetimeFigureOut">
              <a:rPr lang="en-US" smtClean="0"/>
              <a:t>2/13/2025</a:t>
            </a:fld>
            <a:endParaRPr lang="en-US"/>
          </a:p>
        </p:txBody>
      </p:sp>
      <p:sp>
        <p:nvSpPr>
          <p:cNvPr id="6" name="Footer Placeholder 5">
            <a:extLst>
              <a:ext uri="{FF2B5EF4-FFF2-40B4-BE49-F238E27FC236}">
                <a16:creationId xmlns:a16="http://schemas.microsoft.com/office/drawing/2014/main" id="{7982E98C-E8DB-0781-ED0B-0572C7D4F2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5D42B1-3AD9-99F2-D6E7-36BC74BB7593}"/>
              </a:ext>
            </a:extLst>
          </p:cNvPr>
          <p:cNvSpPr>
            <a:spLocks noGrp="1"/>
          </p:cNvSpPr>
          <p:nvPr>
            <p:ph type="sldNum" sz="quarter" idx="12"/>
          </p:nvPr>
        </p:nvSpPr>
        <p:spPr/>
        <p:txBody>
          <a:bodyPr/>
          <a:lstStyle/>
          <a:p>
            <a:fld id="{8388C9C6-E195-4C19-9784-DE7070BDAFA1}" type="slidenum">
              <a:rPr lang="en-US" smtClean="0"/>
              <a:t>‹#›</a:t>
            </a:fld>
            <a:endParaRPr lang="en-US"/>
          </a:p>
        </p:txBody>
      </p:sp>
    </p:spTree>
    <p:extLst>
      <p:ext uri="{BB962C8B-B14F-4D97-AF65-F5344CB8AC3E}">
        <p14:creationId xmlns:p14="http://schemas.microsoft.com/office/powerpoint/2010/main" val="2231034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B19A9-64F2-2AE2-8CAF-7F772A4356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171FDF9-D697-D91D-5CED-2CDC9870F6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A8AC17F-2745-C6CF-0DB0-FC56653CD7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A3842E-C512-CEDF-7514-13CF4E1043C2}"/>
              </a:ext>
            </a:extLst>
          </p:cNvPr>
          <p:cNvSpPr>
            <a:spLocks noGrp="1"/>
          </p:cNvSpPr>
          <p:nvPr>
            <p:ph type="dt" sz="half" idx="10"/>
          </p:nvPr>
        </p:nvSpPr>
        <p:spPr/>
        <p:txBody>
          <a:bodyPr/>
          <a:lstStyle/>
          <a:p>
            <a:fld id="{5E5192AA-6E86-45FB-8223-738D2273C714}" type="datetimeFigureOut">
              <a:rPr lang="en-US" smtClean="0"/>
              <a:t>2/13/2025</a:t>
            </a:fld>
            <a:endParaRPr lang="en-US"/>
          </a:p>
        </p:txBody>
      </p:sp>
      <p:sp>
        <p:nvSpPr>
          <p:cNvPr id="6" name="Footer Placeholder 5">
            <a:extLst>
              <a:ext uri="{FF2B5EF4-FFF2-40B4-BE49-F238E27FC236}">
                <a16:creationId xmlns:a16="http://schemas.microsoft.com/office/drawing/2014/main" id="{BD133C24-AC0E-DFDE-EAED-6650C57A02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9E4968-944A-6A27-1E1B-ABE9DB5D33B3}"/>
              </a:ext>
            </a:extLst>
          </p:cNvPr>
          <p:cNvSpPr>
            <a:spLocks noGrp="1"/>
          </p:cNvSpPr>
          <p:nvPr>
            <p:ph type="sldNum" sz="quarter" idx="12"/>
          </p:nvPr>
        </p:nvSpPr>
        <p:spPr/>
        <p:txBody>
          <a:bodyPr/>
          <a:lstStyle/>
          <a:p>
            <a:fld id="{8388C9C6-E195-4C19-9784-DE7070BDAFA1}" type="slidenum">
              <a:rPr lang="en-US" smtClean="0"/>
              <a:t>‹#›</a:t>
            </a:fld>
            <a:endParaRPr lang="en-US"/>
          </a:p>
        </p:txBody>
      </p:sp>
    </p:spTree>
    <p:extLst>
      <p:ext uri="{BB962C8B-B14F-4D97-AF65-F5344CB8AC3E}">
        <p14:creationId xmlns:p14="http://schemas.microsoft.com/office/powerpoint/2010/main" val="2475975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AB1AB0-4E21-F959-D66C-BC01D08EAE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7FEDE2-D18C-5057-FEC4-6B0EA1FD4F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76B641-E07A-D4E5-B393-2781F4DDB4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5192AA-6E86-45FB-8223-738D2273C714}" type="datetimeFigureOut">
              <a:rPr lang="en-US" smtClean="0"/>
              <a:t>2/13/2025</a:t>
            </a:fld>
            <a:endParaRPr lang="en-US"/>
          </a:p>
        </p:txBody>
      </p:sp>
      <p:sp>
        <p:nvSpPr>
          <p:cNvPr id="5" name="Footer Placeholder 4">
            <a:extLst>
              <a:ext uri="{FF2B5EF4-FFF2-40B4-BE49-F238E27FC236}">
                <a16:creationId xmlns:a16="http://schemas.microsoft.com/office/drawing/2014/main" id="{7E6A3B40-CB95-134E-C5D3-C01AD63FC0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91C4B7C-0AC7-0E75-3565-F555AE6870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8C9C6-E195-4C19-9784-DE7070BDAFA1}" type="slidenum">
              <a:rPr lang="en-US" smtClean="0"/>
              <a:t>‹#›</a:t>
            </a:fld>
            <a:endParaRPr lang="en-US"/>
          </a:p>
        </p:txBody>
      </p:sp>
    </p:spTree>
    <p:extLst>
      <p:ext uri="{BB962C8B-B14F-4D97-AF65-F5344CB8AC3E}">
        <p14:creationId xmlns:p14="http://schemas.microsoft.com/office/powerpoint/2010/main" val="116778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8.xml"/><Relationship Id="rId5" Type="http://schemas.openxmlformats.org/officeDocument/2006/relationships/hyperlink" Target="https://creativecommons.org/licenses/by/3.0/" TargetMode="External"/><Relationship Id="rId4" Type="http://schemas.openxmlformats.org/officeDocument/2006/relationships/hyperlink" Target="http://rsms.tumblr.com/"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7.jpg"/><Relationship Id="rId7" Type="http://schemas.openxmlformats.org/officeDocument/2006/relationships/customXml" Target="../ink/ink1.xml"/><Relationship Id="rId12" Type="http://schemas.openxmlformats.org/officeDocument/2006/relationships/hyperlink" Target="https://www.flickr.com/photos/streetcarl/15514213962" TargetMode="External"/><Relationship Id="rId2" Type="http://schemas.openxmlformats.org/officeDocument/2006/relationships/image" Target="../media/image1.jpg"/><Relationship Id="rId1" Type="http://schemas.openxmlformats.org/officeDocument/2006/relationships/slideLayout" Target="../slideLayouts/slideLayout6.xml"/><Relationship Id="rId6" Type="http://schemas.openxmlformats.org/officeDocument/2006/relationships/hyperlink" Target="https://www.wallpaperflare.com/chevrolet-chevrolet-corvette-c3-chevrolet-corvette-stingray-c3-wallpaper-fsqv/download/1920x1080" TargetMode="External"/><Relationship Id="rId11" Type="http://schemas.openxmlformats.org/officeDocument/2006/relationships/image" Target="../media/image10.jpg"/><Relationship Id="rId5" Type="http://schemas.openxmlformats.org/officeDocument/2006/relationships/image" Target="../media/image8.jpg"/><Relationship Id="rId10" Type="http://schemas.openxmlformats.org/officeDocument/2006/relationships/hyperlink" Target="https://www.flickr.com/photos/67847534@N03/13099738205" TargetMode="External"/><Relationship Id="rId4" Type="http://schemas.openxmlformats.org/officeDocument/2006/relationships/hyperlink" Target="https://www.wallpaperflare.com/red-and-black-lamborghini-luxury-car-lamborghini-aventador-lp750-4-superveloce-wallpaper-pjuqf/download/1920x1080" TargetMode="External"/><Relationship Id="rId9" Type="http://schemas.openxmlformats.org/officeDocument/2006/relationships/image" Target="../media/image9.jp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hyperlink" Target="https://en.wikipedia.org/wiki/Porsche_Mission_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hyperlink" Target="https://www.frontiersin.org/journals/future-transportation/articles/10.3389/ffutr.2021.688482/ful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hyperlink" Target="https://commons.wikimedia.org/wiki/File:Google's_Lexus_RX_450h_Self-Driving_Car.jpg"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PU with binary numbers and blueprint">
            <a:extLst>
              <a:ext uri="{FF2B5EF4-FFF2-40B4-BE49-F238E27FC236}">
                <a16:creationId xmlns:a16="http://schemas.microsoft.com/office/drawing/2014/main" id="{9A815089-A58D-A24B-6977-B3E9DA041C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610191A6-F05D-3321-545F-696371764759}"/>
              </a:ext>
            </a:extLst>
          </p:cNvPr>
          <p:cNvSpPr>
            <a:spLocks noGrp="1"/>
          </p:cNvSpPr>
          <p:nvPr>
            <p:ph type="title"/>
          </p:nvPr>
        </p:nvSpPr>
        <p:spPr>
          <a:xfrm>
            <a:off x="839788" y="457199"/>
            <a:ext cx="8441864" cy="2256503"/>
          </a:xfrm>
        </p:spPr>
        <p:txBody>
          <a:bodyPr>
            <a:normAutofit fontScale="90000"/>
          </a:bodyPr>
          <a:lstStyle/>
          <a:p>
            <a:pPr algn="l"/>
            <a:r>
              <a:rPr lang="en-US" sz="8800" b="1" i="1" dirty="0">
                <a:solidFill>
                  <a:schemeClr val="bg1">
                    <a:lumMod val="95000"/>
                  </a:schemeClr>
                </a:solidFill>
              </a:rPr>
              <a:t>Modern technology of car </a:t>
            </a:r>
          </a:p>
        </p:txBody>
      </p:sp>
      <p:sp>
        <p:nvSpPr>
          <p:cNvPr id="5" name="Subtitle 4">
            <a:extLst>
              <a:ext uri="{FF2B5EF4-FFF2-40B4-BE49-F238E27FC236}">
                <a16:creationId xmlns:a16="http://schemas.microsoft.com/office/drawing/2014/main" id="{44ABAACE-3E15-0418-51B7-7B7B66F5CD36}"/>
              </a:ext>
            </a:extLst>
          </p:cNvPr>
          <p:cNvSpPr>
            <a:spLocks noGrp="1"/>
          </p:cNvSpPr>
          <p:nvPr>
            <p:ph idx="1"/>
          </p:nvPr>
        </p:nvSpPr>
        <p:spPr/>
        <p:txBody>
          <a:bodyPr/>
          <a:lstStyle/>
          <a:p>
            <a:r>
              <a:rPr lang="en-US" dirty="0"/>
              <a:t> </a:t>
            </a:r>
          </a:p>
        </p:txBody>
      </p:sp>
      <p:sp>
        <p:nvSpPr>
          <p:cNvPr id="2" name="Text Placeholder 1">
            <a:extLst>
              <a:ext uri="{FF2B5EF4-FFF2-40B4-BE49-F238E27FC236}">
                <a16:creationId xmlns:a16="http://schemas.microsoft.com/office/drawing/2014/main" id="{02FA0E1C-53C7-8F31-A6FD-F5FC4196A826}"/>
              </a:ext>
            </a:extLst>
          </p:cNvPr>
          <p:cNvSpPr>
            <a:spLocks noGrp="1"/>
          </p:cNvSpPr>
          <p:nvPr>
            <p:ph type="body" sz="half" idx="2"/>
          </p:nvPr>
        </p:nvSpPr>
        <p:spPr>
          <a:xfrm>
            <a:off x="127819" y="5102942"/>
            <a:ext cx="5065309" cy="1573160"/>
          </a:xfrm>
        </p:spPr>
        <p:txBody>
          <a:bodyPr>
            <a:normAutofit/>
          </a:bodyPr>
          <a:lstStyle/>
          <a:p>
            <a:r>
              <a:rPr lang="en-US" sz="4400" b="1" dirty="0">
                <a:solidFill>
                  <a:schemeClr val="bg1">
                    <a:lumMod val="95000"/>
                  </a:schemeClr>
                </a:solidFill>
              </a:rPr>
              <a:t>Made by – Naitik Chaubey </a:t>
            </a:r>
          </a:p>
        </p:txBody>
      </p:sp>
      <p:pic>
        <p:nvPicPr>
          <p:cNvPr id="9" name="Picture 8">
            <a:extLst>
              <a:ext uri="{FF2B5EF4-FFF2-40B4-BE49-F238E27FC236}">
                <a16:creationId xmlns:a16="http://schemas.microsoft.com/office/drawing/2014/main" id="{71D689CF-8110-E6FF-2171-5B56656C580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598695" y="3010001"/>
            <a:ext cx="6187738" cy="3847999"/>
          </a:xfrm>
          <a:prstGeom prst="rect">
            <a:avLst/>
          </a:prstGeom>
        </p:spPr>
      </p:pic>
      <p:sp>
        <p:nvSpPr>
          <p:cNvPr id="10" name="TextBox 9">
            <a:extLst>
              <a:ext uri="{FF2B5EF4-FFF2-40B4-BE49-F238E27FC236}">
                <a16:creationId xmlns:a16="http://schemas.microsoft.com/office/drawing/2014/main" id="{EC3CAA76-EDE7-E377-F077-7A15CFEBB503}"/>
              </a:ext>
            </a:extLst>
          </p:cNvPr>
          <p:cNvSpPr txBox="1"/>
          <p:nvPr/>
        </p:nvSpPr>
        <p:spPr>
          <a:xfrm>
            <a:off x="5422232" y="7011350"/>
            <a:ext cx="6187738" cy="230832"/>
          </a:xfrm>
          <a:prstGeom prst="rect">
            <a:avLst/>
          </a:prstGeom>
          <a:noFill/>
        </p:spPr>
        <p:txBody>
          <a:bodyPr wrap="square" rtlCol="0">
            <a:spAutoFit/>
          </a:bodyPr>
          <a:lstStyle/>
          <a:p>
            <a:r>
              <a:rPr lang="en-US" sz="900">
                <a:hlinkClick r:id="rId4" tooltip="http://rsms.tumblr.com/"/>
              </a:rPr>
              <a:t>This Photo</a:t>
            </a:r>
            <a:r>
              <a:rPr lang="en-US" sz="900"/>
              <a:t> by Unknown Author is licensed under </a:t>
            </a:r>
            <a:r>
              <a:rPr lang="en-US" sz="900">
                <a:hlinkClick r:id="rId5" tooltip="https://creativecommons.org/licenses/by/3.0/"/>
              </a:rPr>
              <a:t>CC BY</a:t>
            </a:r>
            <a:endParaRPr lang="en-US" sz="900"/>
          </a:p>
        </p:txBody>
      </p:sp>
    </p:spTree>
    <p:extLst>
      <p:ext uri="{BB962C8B-B14F-4D97-AF65-F5344CB8AC3E}">
        <p14:creationId xmlns:p14="http://schemas.microsoft.com/office/powerpoint/2010/main" val="736986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2F361-C131-65AA-C187-757E58852E90}"/>
            </a:ext>
          </a:extLst>
        </p:cNvPr>
        <p:cNvGrpSpPr/>
        <p:nvPr/>
      </p:nvGrpSpPr>
      <p:grpSpPr>
        <a:xfrm>
          <a:off x="0" y="0"/>
          <a:ext cx="0" cy="0"/>
          <a:chOff x="0" y="0"/>
          <a:chExt cx="0" cy="0"/>
        </a:xfrm>
      </p:grpSpPr>
      <p:pic>
        <p:nvPicPr>
          <p:cNvPr id="9" name="Picture 8" descr="CPU with binary numbers and blueprint">
            <a:extLst>
              <a:ext uri="{FF2B5EF4-FFF2-40B4-BE49-F238E27FC236}">
                <a16:creationId xmlns:a16="http://schemas.microsoft.com/office/drawing/2014/main" id="{1874E9FE-FA4F-3E2C-8F3C-620619BE51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1">
            <a:extLst>
              <a:ext uri="{FF2B5EF4-FFF2-40B4-BE49-F238E27FC236}">
                <a16:creationId xmlns:a16="http://schemas.microsoft.com/office/drawing/2014/main" id="{668A196D-8D15-FFC2-5045-76E5589E8707}"/>
              </a:ext>
            </a:extLst>
          </p:cNvPr>
          <p:cNvSpPr>
            <a:spLocks noGrp="1"/>
          </p:cNvSpPr>
          <p:nvPr>
            <p:ph type="title"/>
          </p:nvPr>
        </p:nvSpPr>
        <p:spPr/>
        <p:txBody>
          <a:bodyPr>
            <a:normAutofit/>
          </a:bodyPr>
          <a:lstStyle/>
          <a:p>
            <a:r>
              <a:rPr lang="en-US" sz="8000" b="1" i="1" dirty="0">
                <a:solidFill>
                  <a:schemeClr val="bg1">
                    <a:lumMod val="95000"/>
                  </a:schemeClr>
                </a:solidFill>
              </a:rPr>
              <a:t>Connected vehicles:</a:t>
            </a:r>
          </a:p>
        </p:txBody>
      </p:sp>
      <p:sp>
        <p:nvSpPr>
          <p:cNvPr id="13" name="Content Placeholder 12">
            <a:extLst>
              <a:ext uri="{FF2B5EF4-FFF2-40B4-BE49-F238E27FC236}">
                <a16:creationId xmlns:a16="http://schemas.microsoft.com/office/drawing/2014/main" id="{D07EB965-BC6D-9D03-2971-C359B1913C14}"/>
              </a:ext>
            </a:extLst>
          </p:cNvPr>
          <p:cNvSpPr>
            <a:spLocks noGrp="1"/>
          </p:cNvSpPr>
          <p:nvPr>
            <p:ph idx="1"/>
          </p:nvPr>
        </p:nvSpPr>
        <p:spPr/>
        <p:txBody>
          <a:bodyPr/>
          <a:lstStyle/>
          <a:p>
            <a:pPr marL="0" indent="0">
              <a:buNone/>
            </a:pPr>
            <a:r>
              <a:rPr lang="en-US" b="1" i="0" dirty="0">
                <a:solidFill>
                  <a:schemeClr val="bg1">
                    <a:lumMod val="95000"/>
                  </a:schemeClr>
                </a:solidFill>
                <a:effectLst/>
                <a:latin typeface="Open Sans" panose="020B0606030504020204" pitchFamily="34" charset="0"/>
              </a:rPr>
              <a:t>Vehicle connectivity has become a really game-changing innovation in automotive industry that will transform the future of driving. Combined with 5G technology, it turns a car into a talking supercomputer being able to create wireless networks to communicate in real time with all traffic infrastructure including vehicles and traffic lights. Cars are becoming unprecedentedly smarter, and this trend is here to stay in the future.</a:t>
            </a:r>
            <a:endParaRPr lang="en-US" b="1" dirty="0">
              <a:solidFill>
                <a:schemeClr val="bg1">
                  <a:lumMod val="95000"/>
                </a:schemeClr>
              </a:solidFill>
            </a:endParaRPr>
          </a:p>
        </p:txBody>
      </p:sp>
    </p:spTree>
    <p:extLst>
      <p:ext uri="{BB962C8B-B14F-4D97-AF65-F5344CB8AC3E}">
        <p14:creationId xmlns:p14="http://schemas.microsoft.com/office/powerpoint/2010/main" val="2571433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8A6B8-40FC-6014-F880-B51D4943D651}"/>
            </a:ext>
          </a:extLst>
        </p:cNvPr>
        <p:cNvGrpSpPr/>
        <p:nvPr/>
      </p:nvGrpSpPr>
      <p:grpSpPr>
        <a:xfrm>
          <a:off x="0" y="0"/>
          <a:ext cx="0" cy="0"/>
          <a:chOff x="0" y="0"/>
          <a:chExt cx="0" cy="0"/>
        </a:xfrm>
      </p:grpSpPr>
      <p:pic>
        <p:nvPicPr>
          <p:cNvPr id="9" name="Picture 8" descr="CPU with binary numbers and blueprint">
            <a:extLst>
              <a:ext uri="{FF2B5EF4-FFF2-40B4-BE49-F238E27FC236}">
                <a16:creationId xmlns:a16="http://schemas.microsoft.com/office/drawing/2014/main" id="{7E04B27D-46BE-F96F-6A04-5A7A77E6F3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1">
            <a:extLst>
              <a:ext uri="{FF2B5EF4-FFF2-40B4-BE49-F238E27FC236}">
                <a16:creationId xmlns:a16="http://schemas.microsoft.com/office/drawing/2014/main" id="{BF969E65-C570-E1E3-0B62-695CD8735DBF}"/>
              </a:ext>
            </a:extLst>
          </p:cNvPr>
          <p:cNvSpPr>
            <a:spLocks noGrp="1"/>
          </p:cNvSpPr>
          <p:nvPr>
            <p:ph type="title"/>
          </p:nvPr>
        </p:nvSpPr>
        <p:spPr/>
        <p:txBody>
          <a:bodyPr>
            <a:normAutofit/>
          </a:bodyPr>
          <a:lstStyle/>
          <a:p>
            <a:r>
              <a:rPr lang="en-US" sz="8000" b="1" i="1" dirty="0">
                <a:solidFill>
                  <a:schemeClr val="bg1">
                    <a:lumMod val="95000"/>
                  </a:schemeClr>
                </a:solidFill>
              </a:rPr>
              <a:t>Advanced safety feature:</a:t>
            </a:r>
          </a:p>
        </p:txBody>
      </p:sp>
      <p:sp>
        <p:nvSpPr>
          <p:cNvPr id="13" name="Content Placeholder 12">
            <a:extLst>
              <a:ext uri="{FF2B5EF4-FFF2-40B4-BE49-F238E27FC236}">
                <a16:creationId xmlns:a16="http://schemas.microsoft.com/office/drawing/2014/main" id="{D0E8CC50-FF2E-76B8-BF7B-736262BA5131}"/>
              </a:ext>
            </a:extLst>
          </p:cNvPr>
          <p:cNvSpPr>
            <a:spLocks noGrp="1"/>
          </p:cNvSpPr>
          <p:nvPr>
            <p:ph idx="1"/>
          </p:nvPr>
        </p:nvSpPr>
        <p:spPr/>
        <p:txBody>
          <a:bodyPr/>
          <a:lstStyle/>
          <a:p>
            <a:pPr marL="0" indent="0">
              <a:buNone/>
            </a:pPr>
            <a:r>
              <a:rPr lang="en-US" b="0" i="0" dirty="0">
                <a:solidFill>
                  <a:schemeClr val="bg1">
                    <a:lumMod val="95000"/>
                  </a:schemeClr>
                </a:solidFill>
                <a:effectLst/>
                <a:latin typeface="Open Sans" panose="020B0606030504020204" pitchFamily="34" charset="0"/>
              </a:rPr>
              <a:t>Safety has been one of the key trends in automotive industry. 2025 is no exception—automotive manufacturers are expected to continue implementing more and more advanced safety features in their vehicles. Last year, the European Union updated the General Safety Regulation (GSR) and establishes mandatory safety requirements for cars sold in the EU. </a:t>
            </a:r>
            <a:endParaRPr lang="en-US" b="1" dirty="0">
              <a:solidFill>
                <a:schemeClr val="bg1">
                  <a:lumMod val="95000"/>
                </a:schemeClr>
              </a:solidFill>
            </a:endParaRPr>
          </a:p>
        </p:txBody>
      </p:sp>
    </p:spTree>
    <p:extLst>
      <p:ext uri="{BB962C8B-B14F-4D97-AF65-F5344CB8AC3E}">
        <p14:creationId xmlns:p14="http://schemas.microsoft.com/office/powerpoint/2010/main" val="2795417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E63D0-2F6E-0B7C-1017-5306539A65D9}"/>
            </a:ext>
          </a:extLst>
        </p:cNvPr>
        <p:cNvGrpSpPr/>
        <p:nvPr/>
      </p:nvGrpSpPr>
      <p:grpSpPr>
        <a:xfrm>
          <a:off x="0" y="0"/>
          <a:ext cx="0" cy="0"/>
          <a:chOff x="0" y="0"/>
          <a:chExt cx="0" cy="0"/>
        </a:xfrm>
      </p:grpSpPr>
      <p:pic>
        <p:nvPicPr>
          <p:cNvPr id="9" name="Picture 8" descr="CPU with binary numbers and blueprint">
            <a:extLst>
              <a:ext uri="{FF2B5EF4-FFF2-40B4-BE49-F238E27FC236}">
                <a16:creationId xmlns:a16="http://schemas.microsoft.com/office/drawing/2014/main" id="{5A5D6609-E652-15A1-C5FF-B3F6253FA6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1">
            <a:extLst>
              <a:ext uri="{FF2B5EF4-FFF2-40B4-BE49-F238E27FC236}">
                <a16:creationId xmlns:a16="http://schemas.microsoft.com/office/drawing/2014/main" id="{0CD34ABB-6E35-4C56-AB23-B5BF20E667A5}"/>
              </a:ext>
            </a:extLst>
          </p:cNvPr>
          <p:cNvSpPr>
            <a:spLocks noGrp="1"/>
          </p:cNvSpPr>
          <p:nvPr>
            <p:ph type="title"/>
          </p:nvPr>
        </p:nvSpPr>
        <p:spPr/>
        <p:txBody>
          <a:bodyPr>
            <a:normAutofit fontScale="90000"/>
          </a:bodyPr>
          <a:lstStyle/>
          <a:p>
            <a:r>
              <a:rPr lang="en-US" sz="8000" b="1" i="1" dirty="0">
                <a:solidFill>
                  <a:schemeClr val="bg1">
                    <a:lumMod val="95000"/>
                  </a:schemeClr>
                </a:solidFill>
              </a:rPr>
              <a:t>Mobility-as-a-service (</a:t>
            </a:r>
            <a:r>
              <a:rPr lang="en-US" sz="8000" b="1" i="1" dirty="0" err="1">
                <a:solidFill>
                  <a:schemeClr val="bg1">
                    <a:lumMod val="95000"/>
                  </a:schemeClr>
                </a:solidFill>
              </a:rPr>
              <a:t>MaaS</a:t>
            </a:r>
            <a:r>
              <a:rPr lang="en-US" sz="8000" b="1" i="1" dirty="0">
                <a:solidFill>
                  <a:schemeClr val="bg1">
                    <a:lumMod val="95000"/>
                  </a:schemeClr>
                </a:solidFill>
              </a:rPr>
              <a:t>)</a:t>
            </a:r>
          </a:p>
        </p:txBody>
      </p:sp>
      <p:sp>
        <p:nvSpPr>
          <p:cNvPr id="13" name="Content Placeholder 12">
            <a:extLst>
              <a:ext uri="{FF2B5EF4-FFF2-40B4-BE49-F238E27FC236}">
                <a16:creationId xmlns:a16="http://schemas.microsoft.com/office/drawing/2014/main" id="{09B828F3-059D-5FA9-DEA7-4BFF4B551134}"/>
              </a:ext>
            </a:extLst>
          </p:cNvPr>
          <p:cNvSpPr>
            <a:spLocks noGrp="1"/>
          </p:cNvSpPr>
          <p:nvPr>
            <p:ph idx="1"/>
          </p:nvPr>
        </p:nvSpPr>
        <p:spPr/>
        <p:txBody>
          <a:bodyPr/>
          <a:lstStyle/>
          <a:p>
            <a:pPr marL="0" indent="0">
              <a:buNone/>
            </a:pPr>
            <a:r>
              <a:rPr lang="en-US" b="0" i="0" dirty="0">
                <a:solidFill>
                  <a:schemeClr val="bg1">
                    <a:lumMod val="95000"/>
                  </a:schemeClr>
                </a:solidFill>
                <a:effectLst/>
                <a:latin typeface="Open Sans" panose="020B0606030504020204" pitchFamily="34" charset="0"/>
              </a:rPr>
              <a:t>Mobility-as-a-Service has been among the latest trends in automotive industry for some years—it has become a popular convenient and cost-effective alternative to traditional car ownership and personal vehicles. The technology involves the integration of diverse transportation means into a single platform for delivering all-embracing mobility services. The platforms may include public transportation, taxis, micromobility vehicles, car leases, or their combinations.</a:t>
            </a:r>
            <a:endParaRPr lang="en-US" b="1" dirty="0">
              <a:solidFill>
                <a:schemeClr val="bg1">
                  <a:lumMod val="95000"/>
                </a:schemeClr>
              </a:solidFill>
            </a:endParaRPr>
          </a:p>
        </p:txBody>
      </p:sp>
    </p:spTree>
    <p:extLst>
      <p:ext uri="{BB962C8B-B14F-4D97-AF65-F5344CB8AC3E}">
        <p14:creationId xmlns:p14="http://schemas.microsoft.com/office/powerpoint/2010/main" val="2400792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39D68-E5DB-2FF8-D083-9C1A6C4748EA}"/>
            </a:ext>
          </a:extLst>
        </p:cNvPr>
        <p:cNvGrpSpPr/>
        <p:nvPr/>
      </p:nvGrpSpPr>
      <p:grpSpPr>
        <a:xfrm>
          <a:off x="0" y="0"/>
          <a:ext cx="0" cy="0"/>
          <a:chOff x="0" y="0"/>
          <a:chExt cx="0" cy="0"/>
        </a:xfrm>
      </p:grpSpPr>
      <p:pic>
        <p:nvPicPr>
          <p:cNvPr id="9" name="Picture 8" descr="CPU with binary numbers and blueprint">
            <a:extLst>
              <a:ext uri="{FF2B5EF4-FFF2-40B4-BE49-F238E27FC236}">
                <a16:creationId xmlns:a16="http://schemas.microsoft.com/office/drawing/2014/main" id="{A47ADED5-9F19-0C40-0C4B-5161FA0038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1">
            <a:extLst>
              <a:ext uri="{FF2B5EF4-FFF2-40B4-BE49-F238E27FC236}">
                <a16:creationId xmlns:a16="http://schemas.microsoft.com/office/drawing/2014/main" id="{E6C36A8C-B268-7F3E-8423-DF646F1F1478}"/>
              </a:ext>
            </a:extLst>
          </p:cNvPr>
          <p:cNvSpPr>
            <a:spLocks noGrp="1"/>
          </p:cNvSpPr>
          <p:nvPr>
            <p:ph type="title"/>
          </p:nvPr>
        </p:nvSpPr>
        <p:spPr/>
        <p:txBody>
          <a:bodyPr>
            <a:normAutofit fontScale="90000"/>
          </a:bodyPr>
          <a:lstStyle/>
          <a:p>
            <a:r>
              <a:rPr lang="en-US" sz="8000" b="1" i="1" dirty="0">
                <a:solidFill>
                  <a:schemeClr val="bg1">
                    <a:lumMod val="95000"/>
                  </a:schemeClr>
                </a:solidFill>
              </a:rPr>
              <a:t>3D printing: revolution in automotive </a:t>
            </a:r>
            <a:r>
              <a:rPr lang="en-US" sz="8000" b="1" i="1" dirty="0" err="1">
                <a:solidFill>
                  <a:schemeClr val="bg1">
                    <a:lumMod val="95000"/>
                  </a:schemeClr>
                </a:solidFill>
              </a:rPr>
              <a:t>manufacturng</a:t>
            </a:r>
            <a:endParaRPr lang="en-US" sz="8000" b="1" i="1" dirty="0">
              <a:solidFill>
                <a:schemeClr val="bg1">
                  <a:lumMod val="95000"/>
                </a:schemeClr>
              </a:solidFill>
            </a:endParaRPr>
          </a:p>
        </p:txBody>
      </p:sp>
      <p:sp>
        <p:nvSpPr>
          <p:cNvPr id="13" name="Content Placeholder 12">
            <a:extLst>
              <a:ext uri="{FF2B5EF4-FFF2-40B4-BE49-F238E27FC236}">
                <a16:creationId xmlns:a16="http://schemas.microsoft.com/office/drawing/2014/main" id="{E74BD418-4F63-D1FC-C4F3-19AA71AC7161}"/>
              </a:ext>
            </a:extLst>
          </p:cNvPr>
          <p:cNvSpPr>
            <a:spLocks noGrp="1"/>
          </p:cNvSpPr>
          <p:nvPr>
            <p:ph idx="1"/>
          </p:nvPr>
        </p:nvSpPr>
        <p:spPr>
          <a:xfrm>
            <a:off x="838200" y="2055813"/>
            <a:ext cx="10515600" cy="4121150"/>
          </a:xfrm>
        </p:spPr>
        <p:txBody>
          <a:bodyPr/>
          <a:lstStyle/>
          <a:p>
            <a:pPr marL="0" indent="0">
              <a:buNone/>
            </a:pPr>
            <a:r>
              <a:rPr lang="en-US" b="1" i="0" dirty="0">
                <a:solidFill>
                  <a:schemeClr val="bg1">
                    <a:lumMod val="95000"/>
                  </a:schemeClr>
                </a:solidFill>
                <a:effectLst/>
                <a:latin typeface="Open Sans" panose="020B0606030504020204" pitchFamily="34" charset="0"/>
              </a:rPr>
              <a:t>The main advantage of this digital technology is that it allows auto manufacturers to create complex and at the same time lightweight vehicle parts. 3D printing them is faster than traditional manufacturing and cheaper, which makes the whole process more efficient. Also, additive manufacturing makes prototyping more rapid, which enables faster design and testing periods for new vehicles.</a:t>
            </a:r>
            <a:endParaRPr lang="en-US" b="1" dirty="0">
              <a:solidFill>
                <a:schemeClr val="bg1">
                  <a:lumMod val="95000"/>
                </a:schemeClr>
              </a:solidFill>
            </a:endParaRPr>
          </a:p>
        </p:txBody>
      </p:sp>
    </p:spTree>
    <p:extLst>
      <p:ext uri="{BB962C8B-B14F-4D97-AF65-F5344CB8AC3E}">
        <p14:creationId xmlns:p14="http://schemas.microsoft.com/office/powerpoint/2010/main" val="218831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75610E-00B5-2DF6-6CD1-37B93503452C}"/>
            </a:ext>
          </a:extLst>
        </p:cNvPr>
        <p:cNvGrpSpPr/>
        <p:nvPr/>
      </p:nvGrpSpPr>
      <p:grpSpPr>
        <a:xfrm>
          <a:off x="0" y="0"/>
          <a:ext cx="0" cy="0"/>
          <a:chOff x="0" y="0"/>
          <a:chExt cx="0" cy="0"/>
        </a:xfrm>
      </p:grpSpPr>
      <p:pic>
        <p:nvPicPr>
          <p:cNvPr id="9" name="Picture 8" descr="CPU with binary numbers and blueprint">
            <a:extLst>
              <a:ext uri="{FF2B5EF4-FFF2-40B4-BE49-F238E27FC236}">
                <a16:creationId xmlns:a16="http://schemas.microsoft.com/office/drawing/2014/main" id="{4EE04EB0-DE17-3C64-F7BD-DEBF14F269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1">
            <a:extLst>
              <a:ext uri="{FF2B5EF4-FFF2-40B4-BE49-F238E27FC236}">
                <a16:creationId xmlns:a16="http://schemas.microsoft.com/office/drawing/2014/main" id="{9F15C544-6518-AB09-F6B7-40DA7D818D6F}"/>
              </a:ext>
            </a:extLst>
          </p:cNvPr>
          <p:cNvSpPr>
            <a:spLocks noGrp="1"/>
          </p:cNvSpPr>
          <p:nvPr>
            <p:ph type="title"/>
          </p:nvPr>
        </p:nvSpPr>
        <p:spPr/>
        <p:txBody>
          <a:bodyPr>
            <a:normAutofit fontScale="90000"/>
          </a:bodyPr>
          <a:lstStyle/>
          <a:p>
            <a:r>
              <a:rPr lang="en-US" sz="8000" b="1" i="1" dirty="0">
                <a:solidFill>
                  <a:schemeClr val="bg1">
                    <a:lumMod val="95000"/>
                  </a:schemeClr>
                </a:solidFill>
              </a:rPr>
              <a:t>5G: advanced connectivity</a:t>
            </a:r>
          </a:p>
        </p:txBody>
      </p:sp>
      <p:sp>
        <p:nvSpPr>
          <p:cNvPr id="13" name="Content Placeholder 12">
            <a:extLst>
              <a:ext uri="{FF2B5EF4-FFF2-40B4-BE49-F238E27FC236}">
                <a16:creationId xmlns:a16="http://schemas.microsoft.com/office/drawing/2014/main" id="{F6D3D01B-BAD9-2CAD-4107-764FBFC5B088}"/>
              </a:ext>
            </a:extLst>
          </p:cNvPr>
          <p:cNvSpPr>
            <a:spLocks noGrp="1"/>
          </p:cNvSpPr>
          <p:nvPr>
            <p:ph idx="1"/>
          </p:nvPr>
        </p:nvSpPr>
        <p:spPr/>
        <p:txBody>
          <a:bodyPr/>
          <a:lstStyle/>
          <a:p>
            <a:pPr marL="0" indent="0">
              <a:buNone/>
            </a:pPr>
            <a:r>
              <a:rPr lang="en-US" b="1" i="0" dirty="0">
                <a:solidFill>
                  <a:schemeClr val="bg1">
                    <a:lumMod val="95000"/>
                  </a:schemeClr>
                </a:solidFill>
                <a:effectLst/>
                <a:latin typeface="Open Sans" panose="020B0606030504020204" pitchFamily="34" charset="0"/>
              </a:rPr>
              <a:t>Connectivity is one of the key trends in automotive industry, and 5G is what takes it to a more advanced level. 5G facilitates faster data transmission, higher network and bandwidth capacity as well as improves security (e.g., protection from cyberattacks). As a result, vehicles become even more connected with each other and the infrastructure and provide drivers with more advanced opportunities.</a:t>
            </a:r>
            <a:endParaRPr lang="en-US" b="1" dirty="0">
              <a:solidFill>
                <a:schemeClr val="bg1">
                  <a:lumMod val="95000"/>
                </a:schemeClr>
              </a:solidFill>
            </a:endParaRPr>
          </a:p>
        </p:txBody>
      </p:sp>
    </p:spTree>
    <p:extLst>
      <p:ext uri="{BB962C8B-B14F-4D97-AF65-F5344CB8AC3E}">
        <p14:creationId xmlns:p14="http://schemas.microsoft.com/office/powerpoint/2010/main" val="2390589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52A3D-36CE-E3A3-63A0-F9B7334E3B53}"/>
            </a:ext>
          </a:extLst>
        </p:cNvPr>
        <p:cNvGrpSpPr/>
        <p:nvPr/>
      </p:nvGrpSpPr>
      <p:grpSpPr>
        <a:xfrm>
          <a:off x="0" y="0"/>
          <a:ext cx="0" cy="0"/>
          <a:chOff x="0" y="0"/>
          <a:chExt cx="0" cy="0"/>
        </a:xfrm>
      </p:grpSpPr>
      <p:pic>
        <p:nvPicPr>
          <p:cNvPr id="9" name="Picture 8" descr="CPU with binary numbers and blueprint">
            <a:extLst>
              <a:ext uri="{FF2B5EF4-FFF2-40B4-BE49-F238E27FC236}">
                <a16:creationId xmlns:a16="http://schemas.microsoft.com/office/drawing/2014/main" id="{B1189F62-B9F2-836E-B457-8F39F7C4B3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6">
            <a:extLst>
              <a:ext uri="{FF2B5EF4-FFF2-40B4-BE49-F238E27FC236}">
                <a16:creationId xmlns:a16="http://schemas.microsoft.com/office/drawing/2014/main" id="{24506172-B4D3-353E-56DD-7A2B0D863744}"/>
              </a:ext>
            </a:extLst>
          </p:cNvPr>
          <p:cNvSpPr>
            <a:spLocks noGrp="1"/>
          </p:cNvSpPr>
          <p:nvPr>
            <p:ph type="title"/>
          </p:nvPr>
        </p:nvSpPr>
        <p:spPr/>
        <p:txBody>
          <a:bodyPr>
            <a:normAutofit fontScale="90000"/>
          </a:bodyPr>
          <a:lstStyle/>
          <a:p>
            <a:r>
              <a:rPr lang="en-US" sz="8000" b="1" i="1" dirty="0">
                <a:solidFill>
                  <a:schemeClr val="bg1">
                    <a:lumMod val="95000"/>
                  </a:schemeClr>
                </a:solidFill>
              </a:rPr>
              <a:t>some of the cars of modern era:</a:t>
            </a:r>
          </a:p>
        </p:txBody>
      </p:sp>
      <p:pic>
        <p:nvPicPr>
          <p:cNvPr id="22" name="Picture 21">
            <a:extLst>
              <a:ext uri="{FF2B5EF4-FFF2-40B4-BE49-F238E27FC236}">
                <a16:creationId xmlns:a16="http://schemas.microsoft.com/office/drawing/2014/main" id="{CCE17339-CA65-DDE1-8674-AF03F5C60C1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50004" y="2164287"/>
            <a:ext cx="2732293" cy="1537225"/>
          </a:xfrm>
          <a:prstGeom prst="rect">
            <a:avLst/>
          </a:prstGeom>
        </p:spPr>
      </p:pic>
      <p:pic>
        <p:nvPicPr>
          <p:cNvPr id="24" name="Picture 23">
            <a:extLst>
              <a:ext uri="{FF2B5EF4-FFF2-40B4-BE49-F238E27FC236}">
                <a16:creationId xmlns:a16="http://schemas.microsoft.com/office/drawing/2014/main" id="{13825B65-166A-893A-BC7E-79E421255A9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234729" y="2164287"/>
            <a:ext cx="2732293" cy="1537225"/>
          </a:xfrm>
          <a:prstGeom prst="rect">
            <a:avLst/>
          </a:prstGeom>
        </p:spPr>
      </p:pic>
      <mc:AlternateContent xmlns:mc="http://schemas.openxmlformats.org/markup-compatibility/2006" xmlns:p14="http://schemas.microsoft.com/office/powerpoint/2010/main">
        <mc:Choice Requires="p14">
          <p:contentPart p14:bwMode="auto" r:id="rId7">
            <p14:nvContentPartPr>
              <p14:cNvPr id="25" name="Ink 24">
                <a:extLst>
                  <a:ext uri="{FF2B5EF4-FFF2-40B4-BE49-F238E27FC236}">
                    <a16:creationId xmlns:a16="http://schemas.microsoft.com/office/drawing/2014/main" id="{F4F6EC3C-3448-088F-7344-DF4A965EA726}"/>
                  </a:ext>
                </a:extLst>
              </p14:cNvPr>
              <p14:cNvContentPartPr/>
              <p14:nvPr/>
            </p14:nvContentPartPr>
            <p14:xfrm>
              <a:off x="3588457" y="3087461"/>
              <a:ext cx="360" cy="360"/>
            </p14:xfrm>
          </p:contentPart>
        </mc:Choice>
        <mc:Fallback xmlns="">
          <p:pic>
            <p:nvPicPr>
              <p:cNvPr id="25" name="Ink 24">
                <a:extLst>
                  <a:ext uri="{FF2B5EF4-FFF2-40B4-BE49-F238E27FC236}">
                    <a16:creationId xmlns:a16="http://schemas.microsoft.com/office/drawing/2014/main" id="{F4F6EC3C-3448-088F-7344-DF4A965EA726}"/>
                  </a:ext>
                </a:extLst>
              </p:cNvPr>
              <p:cNvPicPr/>
              <p:nvPr/>
            </p:nvPicPr>
            <p:blipFill>
              <a:blip r:embed="rId8"/>
              <a:stretch>
                <a:fillRect/>
              </a:stretch>
            </p:blipFill>
            <p:spPr>
              <a:xfrm>
                <a:off x="3582337" y="3081341"/>
                <a:ext cx="12600" cy="12600"/>
              </a:xfrm>
              <a:prstGeom prst="rect">
                <a:avLst/>
              </a:prstGeom>
            </p:spPr>
          </p:pic>
        </mc:Fallback>
      </mc:AlternateContent>
      <p:sp>
        <p:nvSpPr>
          <p:cNvPr id="29" name="TextBox 28">
            <a:extLst>
              <a:ext uri="{FF2B5EF4-FFF2-40B4-BE49-F238E27FC236}">
                <a16:creationId xmlns:a16="http://schemas.microsoft.com/office/drawing/2014/main" id="{8012BABA-1557-9A95-BDD4-556C9AA38EC0}"/>
              </a:ext>
            </a:extLst>
          </p:cNvPr>
          <p:cNvSpPr txBox="1"/>
          <p:nvPr/>
        </p:nvSpPr>
        <p:spPr>
          <a:xfrm>
            <a:off x="3794977" y="2556387"/>
            <a:ext cx="1911748" cy="461665"/>
          </a:xfrm>
          <a:prstGeom prst="rect">
            <a:avLst/>
          </a:prstGeom>
          <a:noFill/>
        </p:spPr>
        <p:txBody>
          <a:bodyPr wrap="square" rtlCol="0">
            <a:spAutoFit/>
          </a:bodyPr>
          <a:lstStyle/>
          <a:p>
            <a:r>
              <a:rPr lang="en-US" sz="2400" b="1" dirty="0" err="1">
                <a:solidFill>
                  <a:schemeClr val="bg1">
                    <a:lumMod val="95000"/>
                  </a:schemeClr>
                </a:solidFill>
              </a:rPr>
              <a:t>lamborgini</a:t>
            </a:r>
            <a:endParaRPr lang="en-US" sz="2400" b="1" dirty="0">
              <a:solidFill>
                <a:schemeClr val="bg1">
                  <a:lumMod val="95000"/>
                </a:schemeClr>
              </a:solidFill>
            </a:endParaRPr>
          </a:p>
        </p:txBody>
      </p:sp>
      <p:sp>
        <p:nvSpPr>
          <p:cNvPr id="30" name="TextBox 29">
            <a:extLst>
              <a:ext uri="{FF2B5EF4-FFF2-40B4-BE49-F238E27FC236}">
                <a16:creationId xmlns:a16="http://schemas.microsoft.com/office/drawing/2014/main" id="{6657C8EA-EACF-0BCF-4F7E-4CA52C99A185}"/>
              </a:ext>
            </a:extLst>
          </p:cNvPr>
          <p:cNvSpPr txBox="1"/>
          <p:nvPr/>
        </p:nvSpPr>
        <p:spPr>
          <a:xfrm>
            <a:off x="9242323" y="2556387"/>
            <a:ext cx="1828800" cy="461665"/>
          </a:xfrm>
          <a:prstGeom prst="rect">
            <a:avLst/>
          </a:prstGeom>
          <a:noFill/>
        </p:spPr>
        <p:txBody>
          <a:bodyPr wrap="square" rtlCol="0">
            <a:spAutoFit/>
          </a:bodyPr>
          <a:lstStyle/>
          <a:p>
            <a:r>
              <a:rPr lang="en-US" sz="2400" b="1" dirty="0">
                <a:solidFill>
                  <a:schemeClr val="bg1">
                    <a:lumMod val="95000"/>
                  </a:schemeClr>
                </a:solidFill>
              </a:rPr>
              <a:t>B.M.W</a:t>
            </a:r>
          </a:p>
        </p:txBody>
      </p:sp>
      <p:pic>
        <p:nvPicPr>
          <p:cNvPr id="35" name="Picture 34">
            <a:extLst>
              <a:ext uri="{FF2B5EF4-FFF2-40B4-BE49-F238E27FC236}">
                <a16:creationId xmlns:a16="http://schemas.microsoft.com/office/drawing/2014/main" id="{3F5217C5-EAB1-B790-E773-DE1B92A78EC5}"/>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650004" y="4774243"/>
            <a:ext cx="2732293" cy="1533627"/>
          </a:xfrm>
          <a:prstGeom prst="rect">
            <a:avLst/>
          </a:prstGeom>
        </p:spPr>
      </p:pic>
      <p:pic>
        <p:nvPicPr>
          <p:cNvPr id="38" name="Picture 37">
            <a:extLst>
              <a:ext uri="{FF2B5EF4-FFF2-40B4-BE49-F238E27FC236}">
                <a16:creationId xmlns:a16="http://schemas.microsoft.com/office/drawing/2014/main" id="{1DDA86FF-DBC4-1B47-D8A9-07011DF40C10}"/>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6234728" y="4700586"/>
            <a:ext cx="2732293" cy="1653612"/>
          </a:xfrm>
          <a:prstGeom prst="rect">
            <a:avLst/>
          </a:prstGeom>
        </p:spPr>
      </p:pic>
      <p:sp>
        <p:nvSpPr>
          <p:cNvPr id="41" name="TextBox 40">
            <a:extLst>
              <a:ext uri="{FF2B5EF4-FFF2-40B4-BE49-F238E27FC236}">
                <a16:creationId xmlns:a16="http://schemas.microsoft.com/office/drawing/2014/main" id="{8D0FD4FD-B525-9C6A-EB54-CD01D9E563A2}"/>
              </a:ext>
            </a:extLst>
          </p:cNvPr>
          <p:cNvSpPr txBox="1"/>
          <p:nvPr/>
        </p:nvSpPr>
        <p:spPr>
          <a:xfrm>
            <a:off x="3794977" y="5152103"/>
            <a:ext cx="2162296" cy="461665"/>
          </a:xfrm>
          <a:prstGeom prst="rect">
            <a:avLst/>
          </a:prstGeom>
          <a:noFill/>
        </p:spPr>
        <p:txBody>
          <a:bodyPr wrap="square" rtlCol="0">
            <a:spAutoFit/>
          </a:bodyPr>
          <a:lstStyle/>
          <a:p>
            <a:r>
              <a:rPr lang="en-US" sz="2400" b="1" dirty="0" err="1">
                <a:solidFill>
                  <a:schemeClr val="bg1">
                    <a:lumMod val="95000"/>
                  </a:schemeClr>
                </a:solidFill>
              </a:rPr>
              <a:t>mercedes</a:t>
            </a:r>
            <a:endParaRPr lang="en-US" sz="2400" b="1" dirty="0">
              <a:solidFill>
                <a:schemeClr val="bg1">
                  <a:lumMod val="95000"/>
                </a:schemeClr>
              </a:solidFill>
            </a:endParaRPr>
          </a:p>
        </p:txBody>
      </p:sp>
      <p:sp>
        <p:nvSpPr>
          <p:cNvPr id="43" name="TextBox 42">
            <a:extLst>
              <a:ext uri="{FF2B5EF4-FFF2-40B4-BE49-F238E27FC236}">
                <a16:creationId xmlns:a16="http://schemas.microsoft.com/office/drawing/2014/main" id="{8175B2AF-BCCD-8245-BE16-7939F6739435}"/>
              </a:ext>
            </a:extLst>
          </p:cNvPr>
          <p:cNvSpPr txBox="1"/>
          <p:nvPr/>
        </p:nvSpPr>
        <p:spPr>
          <a:xfrm>
            <a:off x="9340645" y="5063613"/>
            <a:ext cx="1887794" cy="461665"/>
          </a:xfrm>
          <a:prstGeom prst="rect">
            <a:avLst/>
          </a:prstGeom>
          <a:noFill/>
        </p:spPr>
        <p:txBody>
          <a:bodyPr wrap="square" rtlCol="0">
            <a:spAutoFit/>
          </a:bodyPr>
          <a:lstStyle/>
          <a:p>
            <a:r>
              <a:rPr lang="en-US" sz="2400" b="1" dirty="0" err="1">
                <a:solidFill>
                  <a:schemeClr val="bg1">
                    <a:lumMod val="95000"/>
                  </a:schemeClr>
                </a:solidFill>
              </a:rPr>
              <a:t>ferrari</a:t>
            </a:r>
            <a:endParaRPr lang="en-US" sz="2400" b="1" dirty="0">
              <a:solidFill>
                <a:schemeClr val="bg1">
                  <a:lumMod val="95000"/>
                </a:schemeClr>
              </a:solidFill>
            </a:endParaRPr>
          </a:p>
        </p:txBody>
      </p:sp>
    </p:spTree>
    <p:extLst>
      <p:ext uri="{BB962C8B-B14F-4D97-AF65-F5344CB8AC3E}">
        <p14:creationId xmlns:p14="http://schemas.microsoft.com/office/powerpoint/2010/main" val="4253940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9A5BC-539B-5F25-CDA1-DFEB93B212BB}"/>
            </a:ext>
          </a:extLst>
        </p:cNvPr>
        <p:cNvGrpSpPr/>
        <p:nvPr/>
      </p:nvGrpSpPr>
      <p:grpSpPr>
        <a:xfrm>
          <a:off x="0" y="0"/>
          <a:ext cx="0" cy="0"/>
          <a:chOff x="0" y="0"/>
          <a:chExt cx="0" cy="0"/>
        </a:xfrm>
      </p:grpSpPr>
      <p:pic>
        <p:nvPicPr>
          <p:cNvPr id="7" name="Picture 6" descr="CPU with binary numbers and blueprint">
            <a:extLst>
              <a:ext uri="{FF2B5EF4-FFF2-40B4-BE49-F238E27FC236}">
                <a16:creationId xmlns:a16="http://schemas.microsoft.com/office/drawing/2014/main" id="{938219F4-369E-368C-E1A0-6A989F7040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806863EA-294D-8F2B-E40E-73896696BA9E}"/>
              </a:ext>
            </a:extLst>
          </p:cNvPr>
          <p:cNvSpPr>
            <a:spLocks noGrp="1"/>
          </p:cNvSpPr>
          <p:nvPr>
            <p:ph type="ctrTitle"/>
          </p:nvPr>
        </p:nvSpPr>
        <p:spPr>
          <a:xfrm>
            <a:off x="-288758" y="0"/>
            <a:ext cx="8277726" cy="1655762"/>
          </a:xfrm>
        </p:spPr>
        <p:txBody>
          <a:bodyPr>
            <a:normAutofit/>
          </a:bodyPr>
          <a:lstStyle/>
          <a:p>
            <a:r>
              <a:rPr lang="en-US" sz="8000" b="1" i="1" dirty="0">
                <a:solidFill>
                  <a:schemeClr val="bg1">
                    <a:lumMod val="95000"/>
                  </a:schemeClr>
                </a:solidFill>
              </a:rPr>
              <a:t>introduction</a:t>
            </a:r>
          </a:p>
        </p:txBody>
      </p:sp>
      <p:sp>
        <p:nvSpPr>
          <p:cNvPr id="5" name="Subtitle 4">
            <a:extLst>
              <a:ext uri="{FF2B5EF4-FFF2-40B4-BE49-F238E27FC236}">
                <a16:creationId xmlns:a16="http://schemas.microsoft.com/office/drawing/2014/main" id="{48CE2B39-98A1-3D58-B4E2-FB3C005F54FA}"/>
              </a:ext>
            </a:extLst>
          </p:cNvPr>
          <p:cNvSpPr>
            <a:spLocks noGrp="1"/>
          </p:cNvSpPr>
          <p:nvPr>
            <p:ph type="subTitle" idx="1"/>
          </p:nvPr>
        </p:nvSpPr>
        <p:spPr>
          <a:xfrm>
            <a:off x="393031" y="2235033"/>
            <a:ext cx="11053011" cy="3058862"/>
          </a:xfrm>
        </p:spPr>
        <p:txBody>
          <a:bodyPr>
            <a:normAutofit/>
          </a:bodyPr>
          <a:lstStyle/>
          <a:p>
            <a:r>
              <a:rPr lang="en-US" sz="3200" b="1" dirty="0">
                <a:solidFill>
                  <a:schemeClr val="bg1">
                    <a:lumMod val="95000"/>
                  </a:schemeClr>
                </a:solidFill>
              </a:rPr>
              <a:t>A motor car any self-propelled vehicle with more than two wheel and a passenger compartment, capable of being steered by the operator for use on roads. The term used to denote it specifically to denote any such vehicle designed to carry a maximum of seven people. </a:t>
            </a:r>
          </a:p>
        </p:txBody>
      </p:sp>
    </p:spTree>
    <p:extLst>
      <p:ext uri="{BB962C8B-B14F-4D97-AF65-F5344CB8AC3E}">
        <p14:creationId xmlns:p14="http://schemas.microsoft.com/office/powerpoint/2010/main" val="272926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3C6F9-24F5-E162-6F47-20235D0E3E38}"/>
            </a:ext>
          </a:extLst>
        </p:cNvPr>
        <p:cNvGrpSpPr/>
        <p:nvPr/>
      </p:nvGrpSpPr>
      <p:grpSpPr>
        <a:xfrm>
          <a:off x="0" y="0"/>
          <a:ext cx="0" cy="0"/>
          <a:chOff x="0" y="0"/>
          <a:chExt cx="0" cy="0"/>
        </a:xfrm>
      </p:grpSpPr>
      <p:pic>
        <p:nvPicPr>
          <p:cNvPr id="7" name="Picture 6" descr="CPU with binary numbers and blueprint">
            <a:extLst>
              <a:ext uri="{FF2B5EF4-FFF2-40B4-BE49-F238E27FC236}">
                <a16:creationId xmlns:a16="http://schemas.microsoft.com/office/drawing/2014/main" id="{E85632AC-9492-9CF5-5CA6-52A98D1966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A781549F-3AD6-3E8F-C166-DC8D3BA29814}"/>
              </a:ext>
            </a:extLst>
          </p:cNvPr>
          <p:cNvSpPr>
            <a:spLocks noGrp="1"/>
          </p:cNvSpPr>
          <p:nvPr>
            <p:ph type="ctrTitle"/>
          </p:nvPr>
        </p:nvSpPr>
        <p:spPr>
          <a:xfrm>
            <a:off x="433137" y="512764"/>
            <a:ext cx="6047874" cy="1087436"/>
          </a:xfrm>
        </p:spPr>
        <p:txBody>
          <a:bodyPr>
            <a:noAutofit/>
          </a:bodyPr>
          <a:lstStyle/>
          <a:p>
            <a:pPr algn="l"/>
            <a:r>
              <a:rPr lang="en-US" sz="8000" b="1" i="1" dirty="0">
                <a:solidFill>
                  <a:schemeClr val="bg1">
                    <a:lumMod val="95000"/>
                  </a:schemeClr>
                </a:solidFill>
              </a:rPr>
              <a:t>Car systems:</a:t>
            </a:r>
          </a:p>
        </p:txBody>
      </p:sp>
      <p:sp>
        <p:nvSpPr>
          <p:cNvPr id="5" name="Subtitle 4">
            <a:extLst>
              <a:ext uri="{FF2B5EF4-FFF2-40B4-BE49-F238E27FC236}">
                <a16:creationId xmlns:a16="http://schemas.microsoft.com/office/drawing/2014/main" id="{DABB7F59-E057-3DCC-76F9-192ADB7B2667}"/>
              </a:ext>
            </a:extLst>
          </p:cNvPr>
          <p:cNvSpPr>
            <a:spLocks noGrp="1"/>
          </p:cNvSpPr>
          <p:nvPr>
            <p:ph type="subTitle" idx="1"/>
          </p:nvPr>
        </p:nvSpPr>
        <p:spPr>
          <a:xfrm>
            <a:off x="433137" y="2112964"/>
            <a:ext cx="9240253" cy="1739983"/>
          </a:xfrm>
        </p:spPr>
        <p:txBody>
          <a:bodyPr>
            <a:normAutofit fontScale="92500" lnSpcReduction="20000"/>
          </a:bodyPr>
          <a:lstStyle/>
          <a:p>
            <a:r>
              <a:rPr lang="en-US" sz="3200" b="1" dirty="0">
                <a:solidFill>
                  <a:schemeClr val="bg1">
                    <a:lumMod val="95000"/>
                  </a:schemeClr>
                </a:solidFill>
              </a:rPr>
              <a:t>cars are powered and controlled by a complicated interrelationship between several systems. This diagram shows the parts between the several systems of a car which includes petrol engine, manual transmission, power train, steering and brake system.</a:t>
            </a:r>
          </a:p>
        </p:txBody>
      </p:sp>
    </p:spTree>
    <p:extLst>
      <p:ext uri="{BB962C8B-B14F-4D97-AF65-F5344CB8AC3E}">
        <p14:creationId xmlns:p14="http://schemas.microsoft.com/office/powerpoint/2010/main" val="3870626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PU with binary numbers and blueprint">
            <a:extLst>
              <a:ext uri="{FF2B5EF4-FFF2-40B4-BE49-F238E27FC236}">
                <a16:creationId xmlns:a16="http://schemas.microsoft.com/office/drawing/2014/main" id="{E30502F2-583F-3035-4B24-4F393E2B3C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7">
            <a:extLst>
              <a:ext uri="{FF2B5EF4-FFF2-40B4-BE49-F238E27FC236}">
                <a16:creationId xmlns:a16="http://schemas.microsoft.com/office/drawing/2014/main" id="{42DEF8A4-C760-5331-0DC9-798B22B5ADC6}"/>
              </a:ext>
            </a:extLst>
          </p:cNvPr>
          <p:cNvSpPr>
            <a:spLocks noGrp="1"/>
          </p:cNvSpPr>
          <p:nvPr>
            <p:ph type="ctrTitle"/>
          </p:nvPr>
        </p:nvSpPr>
        <p:spPr>
          <a:xfrm>
            <a:off x="176463" y="292977"/>
            <a:ext cx="5197641" cy="1655762"/>
          </a:xfrm>
        </p:spPr>
        <p:txBody>
          <a:bodyPr>
            <a:normAutofit/>
          </a:bodyPr>
          <a:lstStyle/>
          <a:p>
            <a:r>
              <a:rPr lang="en-US" sz="8000" b="1" i="1" dirty="0">
                <a:solidFill>
                  <a:schemeClr val="bg1">
                    <a:lumMod val="95000"/>
                  </a:schemeClr>
                </a:solidFill>
              </a:rPr>
              <a:t>Car systems</a:t>
            </a:r>
          </a:p>
        </p:txBody>
      </p:sp>
      <p:sp>
        <p:nvSpPr>
          <p:cNvPr id="9" name="Subtitle 8">
            <a:extLst>
              <a:ext uri="{FF2B5EF4-FFF2-40B4-BE49-F238E27FC236}">
                <a16:creationId xmlns:a16="http://schemas.microsoft.com/office/drawing/2014/main" id="{142DCBC6-8DFB-CE3E-5385-983802EC0F3B}"/>
              </a:ext>
            </a:extLst>
          </p:cNvPr>
          <p:cNvSpPr>
            <a:spLocks noGrp="1"/>
          </p:cNvSpPr>
          <p:nvPr>
            <p:ph type="subTitle" idx="1"/>
          </p:nvPr>
        </p:nvSpPr>
        <p:spPr>
          <a:xfrm>
            <a:off x="176462" y="2430964"/>
            <a:ext cx="5197641" cy="3488824"/>
          </a:xfrm>
        </p:spPr>
        <p:txBody>
          <a:bodyPr>
            <a:normAutofit/>
          </a:bodyPr>
          <a:lstStyle/>
          <a:p>
            <a:r>
              <a:rPr lang="en-US" sz="3200" dirty="0">
                <a:solidFill>
                  <a:schemeClr val="bg1">
                    <a:lumMod val="95000"/>
                  </a:schemeClr>
                </a:solidFill>
              </a:rPr>
              <a:t>Some part of a car are exhaust system, support system, engine, steering system, power train, electrical system, coolant system, fuel system, brake system. </a:t>
            </a:r>
          </a:p>
        </p:txBody>
      </p:sp>
      <p:pic>
        <p:nvPicPr>
          <p:cNvPr id="5" name="Content Placeholder 4">
            <a:extLst>
              <a:ext uri="{FF2B5EF4-FFF2-40B4-BE49-F238E27FC236}">
                <a16:creationId xmlns:a16="http://schemas.microsoft.com/office/drawing/2014/main" id="{24FBD508-83DE-88AF-93C6-74BD6AD56C76}"/>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6400967" y="847725"/>
            <a:ext cx="5502275" cy="5072063"/>
          </a:xfrm>
        </p:spPr>
      </p:pic>
    </p:spTree>
    <p:extLst>
      <p:ext uri="{BB962C8B-B14F-4D97-AF65-F5344CB8AC3E}">
        <p14:creationId xmlns:p14="http://schemas.microsoft.com/office/powerpoint/2010/main" val="30393009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PU with binary numbers and blueprint">
            <a:extLst>
              <a:ext uri="{FF2B5EF4-FFF2-40B4-BE49-F238E27FC236}">
                <a16:creationId xmlns:a16="http://schemas.microsoft.com/office/drawing/2014/main" id="{9051A726-2874-0A19-B4A9-814572193A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Title 12">
            <a:extLst>
              <a:ext uri="{FF2B5EF4-FFF2-40B4-BE49-F238E27FC236}">
                <a16:creationId xmlns:a16="http://schemas.microsoft.com/office/drawing/2014/main" id="{57293E33-8F8A-8CE3-F4E9-EA142C10456A}"/>
              </a:ext>
            </a:extLst>
          </p:cNvPr>
          <p:cNvSpPr>
            <a:spLocks noGrp="1"/>
          </p:cNvSpPr>
          <p:nvPr>
            <p:ph type="title"/>
          </p:nvPr>
        </p:nvSpPr>
        <p:spPr/>
        <p:txBody>
          <a:bodyPr>
            <a:normAutofit/>
          </a:bodyPr>
          <a:lstStyle/>
          <a:p>
            <a:r>
              <a:rPr lang="en-US" sz="8000" b="1" i="1" dirty="0">
                <a:solidFill>
                  <a:schemeClr val="bg1">
                    <a:lumMod val="95000"/>
                  </a:schemeClr>
                </a:solidFill>
              </a:rPr>
              <a:t>Electric cars</a:t>
            </a:r>
            <a:r>
              <a:rPr lang="en-US" sz="8000" i="1" dirty="0">
                <a:solidFill>
                  <a:schemeClr val="bg1">
                    <a:lumMod val="95000"/>
                  </a:schemeClr>
                </a:solidFill>
              </a:rPr>
              <a:t>.</a:t>
            </a:r>
          </a:p>
        </p:txBody>
      </p:sp>
      <p:sp>
        <p:nvSpPr>
          <p:cNvPr id="14" name="Content Placeholder 13">
            <a:extLst>
              <a:ext uri="{FF2B5EF4-FFF2-40B4-BE49-F238E27FC236}">
                <a16:creationId xmlns:a16="http://schemas.microsoft.com/office/drawing/2014/main" id="{96D9EB5C-3B1E-19CF-4BA3-3614817927E5}"/>
              </a:ext>
            </a:extLst>
          </p:cNvPr>
          <p:cNvSpPr>
            <a:spLocks noGrp="1"/>
          </p:cNvSpPr>
          <p:nvPr>
            <p:ph idx="1"/>
          </p:nvPr>
        </p:nvSpPr>
        <p:spPr>
          <a:xfrm>
            <a:off x="838200" y="1825625"/>
            <a:ext cx="6156158" cy="4462880"/>
          </a:xfrm>
        </p:spPr>
        <p:txBody>
          <a:bodyPr>
            <a:normAutofit lnSpcReduction="10000"/>
          </a:bodyPr>
          <a:lstStyle/>
          <a:p>
            <a:pPr marL="0" indent="0">
              <a:buNone/>
            </a:pPr>
            <a:r>
              <a:rPr lang="en-US" b="1" i="0" dirty="0">
                <a:solidFill>
                  <a:schemeClr val="bg1">
                    <a:lumMod val="95000"/>
                  </a:schemeClr>
                </a:solidFill>
                <a:effectLst/>
                <a:latin typeface="Open Sans" panose="020B0606030504020204" pitchFamily="34" charset="0"/>
              </a:rPr>
              <a:t>In recent years, the worldwide shift to electric cars has been one of the most prominent trends in automobile industry. Environmental factors have driven the growth of zero-emission vehicle technology, and the popularity of cleaner and more environmentally friendly electric vehicles (EVs) and hybrid electric vehicles (HEVs) has increased.</a:t>
            </a:r>
            <a:endParaRPr lang="en-US" b="1" dirty="0">
              <a:solidFill>
                <a:schemeClr val="bg1">
                  <a:lumMod val="95000"/>
                </a:schemeClr>
              </a:solidFill>
            </a:endParaRPr>
          </a:p>
        </p:txBody>
      </p:sp>
      <p:pic>
        <p:nvPicPr>
          <p:cNvPr id="19" name="Picture 18">
            <a:extLst>
              <a:ext uri="{FF2B5EF4-FFF2-40B4-BE49-F238E27FC236}">
                <a16:creationId xmlns:a16="http://schemas.microsoft.com/office/drawing/2014/main" id="{64687762-30F8-93CC-55E2-6EF46F1CD81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161791" y="1690688"/>
            <a:ext cx="4862775" cy="3905208"/>
          </a:xfrm>
          <a:prstGeom prst="rect">
            <a:avLst/>
          </a:prstGeom>
        </p:spPr>
      </p:pic>
    </p:spTree>
    <p:extLst>
      <p:ext uri="{BB962C8B-B14F-4D97-AF65-F5344CB8AC3E}">
        <p14:creationId xmlns:p14="http://schemas.microsoft.com/office/powerpoint/2010/main" val="3694463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C7DC2-383E-F9A2-750A-DDE57AB7E6B1}"/>
            </a:ext>
          </a:extLst>
        </p:cNvPr>
        <p:cNvGrpSpPr/>
        <p:nvPr/>
      </p:nvGrpSpPr>
      <p:grpSpPr>
        <a:xfrm>
          <a:off x="0" y="0"/>
          <a:ext cx="0" cy="0"/>
          <a:chOff x="0" y="0"/>
          <a:chExt cx="0" cy="0"/>
        </a:xfrm>
      </p:grpSpPr>
      <p:pic>
        <p:nvPicPr>
          <p:cNvPr id="12" name="Picture 11" descr="CPU with binary numbers and blueprint">
            <a:extLst>
              <a:ext uri="{FF2B5EF4-FFF2-40B4-BE49-F238E27FC236}">
                <a16:creationId xmlns:a16="http://schemas.microsoft.com/office/drawing/2014/main" id="{472A335E-8C64-6859-3AAB-E384D8785F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Title 12">
            <a:extLst>
              <a:ext uri="{FF2B5EF4-FFF2-40B4-BE49-F238E27FC236}">
                <a16:creationId xmlns:a16="http://schemas.microsoft.com/office/drawing/2014/main" id="{AA7A4E93-3222-012D-C1FA-1BC962D1D24C}"/>
              </a:ext>
            </a:extLst>
          </p:cNvPr>
          <p:cNvSpPr>
            <a:spLocks noGrp="1"/>
          </p:cNvSpPr>
          <p:nvPr>
            <p:ph type="title"/>
          </p:nvPr>
        </p:nvSpPr>
        <p:spPr/>
        <p:txBody>
          <a:bodyPr>
            <a:normAutofit fontScale="90000"/>
          </a:bodyPr>
          <a:lstStyle/>
          <a:p>
            <a:r>
              <a:rPr lang="en-US" sz="8000" b="1" i="1" dirty="0">
                <a:solidFill>
                  <a:schemeClr val="bg1">
                    <a:lumMod val="95000"/>
                  </a:schemeClr>
                </a:solidFill>
              </a:rPr>
              <a:t>Software-defined vehicles.</a:t>
            </a:r>
          </a:p>
        </p:txBody>
      </p:sp>
      <p:sp>
        <p:nvSpPr>
          <p:cNvPr id="14" name="Content Placeholder 13">
            <a:extLst>
              <a:ext uri="{FF2B5EF4-FFF2-40B4-BE49-F238E27FC236}">
                <a16:creationId xmlns:a16="http://schemas.microsoft.com/office/drawing/2014/main" id="{70FE06EA-FA11-08A5-3EE6-ACECBEC7CA1D}"/>
              </a:ext>
            </a:extLst>
          </p:cNvPr>
          <p:cNvSpPr>
            <a:spLocks noGrp="1"/>
          </p:cNvSpPr>
          <p:nvPr>
            <p:ph idx="1"/>
          </p:nvPr>
        </p:nvSpPr>
        <p:spPr>
          <a:xfrm>
            <a:off x="838200" y="1825624"/>
            <a:ext cx="6929284" cy="4585007"/>
          </a:xfrm>
        </p:spPr>
        <p:txBody>
          <a:bodyPr>
            <a:normAutofit lnSpcReduction="10000"/>
          </a:bodyPr>
          <a:lstStyle/>
          <a:p>
            <a:pPr marL="0" indent="0">
              <a:buNone/>
            </a:pPr>
            <a:r>
              <a:rPr lang="en-US" b="1" i="0" dirty="0">
                <a:solidFill>
                  <a:schemeClr val="bg1">
                    <a:lumMod val="95000"/>
                  </a:schemeClr>
                </a:solidFill>
                <a:effectLst/>
                <a:latin typeface="Open Sans" panose="020B0606030504020204" pitchFamily="34" charset="0"/>
              </a:rPr>
              <a:t>Software-defined vehicles are those that use software to conduct all operations (braking, driving, steering, providing infotainment, etc.). This software should be regularly updated to let users take advantage of the latest technological advancements and enhance vehicle performance. This trend is gaining traction in 2025: at the recent Consumer Electronics Show, the event that showcases technological innovations across industries</a:t>
            </a:r>
            <a:endParaRPr lang="en-US" b="1" dirty="0">
              <a:solidFill>
                <a:schemeClr val="bg1">
                  <a:lumMod val="95000"/>
                </a:schemeClr>
              </a:solidFill>
            </a:endParaRPr>
          </a:p>
        </p:txBody>
      </p:sp>
      <p:pic>
        <p:nvPicPr>
          <p:cNvPr id="6" name="Picture 5">
            <a:extLst>
              <a:ext uri="{FF2B5EF4-FFF2-40B4-BE49-F238E27FC236}">
                <a16:creationId xmlns:a16="http://schemas.microsoft.com/office/drawing/2014/main" id="{B7E2C10F-638D-53DB-59D4-9094A420660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567990" y="3618271"/>
            <a:ext cx="4486357" cy="2668484"/>
          </a:xfrm>
          <a:prstGeom prst="rect">
            <a:avLst/>
          </a:prstGeom>
        </p:spPr>
      </p:pic>
    </p:spTree>
    <p:extLst>
      <p:ext uri="{BB962C8B-B14F-4D97-AF65-F5344CB8AC3E}">
        <p14:creationId xmlns:p14="http://schemas.microsoft.com/office/powerpoint/2010/main" val="3638513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PU with binary numbers and blueprint">
            <a:extLst>
              <a:ext uri="{FF2B5EF4-FFF2-40B4-BE49-F238E27FC236}">
                <a16:creationId xmlns:a16="http://schemas.microsoft.com/office/drawing/2014/main" id="{3F60F002-00AC-8DCE-7624-5FDD3589B5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1">
            <a:extLst>
              <a:ext uri="{FF2B5EF4-FFF2-40B4-BE49-F238E27FC236}">
                <a16:creationId xmlns:a16="http://schemas.microsoft.com/office/drawing/2014/main" id="{484DB22C-1898-F395-6CDD-7C45D8C4BE2D}"/>
              </a:ext>
            </a:extLst>
          </p:cNvPr>
          <p:cNvSpPr>
            <a:spLocks noGrp="1"/>
          </p:cNvSpPr>
          <p:nvPr>
            <p:ph type="title"/>
          </p:nvPr>
        </p:nvSpPr>
        <p:spPr/>
        <p:txBody>
          <a:bodyPr>
            <a:normAutofit/>
          </a:bodyPr>
          <a:lstStyle/>
          <a:p>
            <a:r>
              <a:rPr lang="en-US" sz="8000" b="1" i="1" dirty="0">
                <a:solidFill>
                  <a:schemeClr val="bg1">
                    <a:lumMod val="95000"/>
                  </a:schemeClr>
                </a:solidFill>
              </a:rPr>
              <a:t>Self-driving vehicles:</a:t>
            </a:r>
          </a:p>
        </p:txBody>
      </p:sp>
      <p:sp>
        <p:nvSpPr>
          <p:cNvPr id="13" name="Content Placeholder 12">
            <a:extLst>
              <a:ext uri="{FF2B5EF4-FFF2-40B4-BE49-F238E27FC236}">
                <a16:creationId xmlns:a16="http://schemas.microsoft.com/office/drawing/2014/main" id="{0541D7FC-2E71-A2FF-9F7F-ADB4CB4D5238}"/>
              </a:ext>
            </a:extLst>
          </p:cNvPr>
          <p:cNvSpPr>
            <a:spLocks noGrp="1"/>
          </p:cNvSpPr>
          <p:nvPr>
            <p:ph idx="1"/>
          </p:nvPr>
        </p:nvSpPr>
        <p:spPr>
          <a:xfrm>
            <a:off x="838200" y="1825625"/>
            <a:ext cx="5837903" cy="4368698"/>
          </a:xfrm>
        </p:spPr>
        <p:txBody>
          <a:bodyPr>
            <a:normAutofit fontScale="92500" lnSpcReduction="20000"/>
          </a:bodyPr>
          <a:lstStyle/>
          <a:p>
            <a:r>
              <a:rPr lang="en-US" b="1" i="0" dirty="0">
                <a:solidFill>
                  <a:schemeClr val="bg1">
                    <a:lumMod val="95000"/>
                  </a:schemeClr>
                </a:solidFill>
                <a:effectLst/>
                <a:latin typeface="Open Sans" panose="020B0606030504020204" pitchFamily="34" charset="0"/>
              </a:rPr>
              <a:t>Innovative manufacturers take considerable interest in the potential of autonomous driving technology since it opens new opportunities for business growth. Up-to-date, autonomous vehicles are in the early stage of development: among the 6 levels of driving automation, there are only Level 3 (conditional automation) and some Level 4 (high driving automation) vehicles available in some regions.</a:t>
            </a:r>
            <a:endParaRPr lang="en-US" b="1" dirty="0">
              <a:solidFill>
                <a:schemeClr val="bg1">
                  <a:lumMod val="95000"/>
                </a:schemeClr>
              </a:solidFill>
            </a:endParaRPr>
          </a:p>
        </p:txBody>
      </p:sp>
      <p:pic>
        <p:nvPicPr>
          <p:cNvPr id="3" name="Picture 2">
            <a:extLst>
              <a:ext uri="{FF2B5EF4-FFF2-40B4-BE49-F238E27FC236}">
                <a16:creationId xmlns:a16="http://schemas.microsoft.com/office/drawing/2014/main" id="{B5A9317F-85DE-D618-D81A-ACD769AA698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310590" y="2556388"/>
            <a:ext cx="4344813" cy="3499178"/>
          </a:xfrm>
          <a:prstGeom prst="rect">
            <a:avLst/>
          </a:prstGeom>
        </p:spPr>
      </p:pic>
    </p:spTree>
    <p:extLst>
      <p:ext uri="{BB962C8B-B14F-4D97-AF65-F5344CB8AC3E}">
        <p14:creationId xmlns:p14="http://schemas.microsoft.com/office/powerpoint/2010/main" val="1175695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FFE19-324C-903E-3F37-3A094D37D994}"/>
            </a:ext>
          </a:extLst>
        </p:cNvPr>
        <p:cNvGrpSpPr/>
        <p:nvPr/>
      </p:nvGrpSpPr>
      <p:grpSpPr>
        <a:xfrm>
          <a:off x="0" y="0"/>
          <a:ext cx="0" cy="0"/>
          <a:chOff x="0" y="0"/>
          <a:chExt cx="0" cy="0"/>
        </a:xfrm>
      </p:grpSpPr>
      <p:pic>
        <p:nvPicPr>
          <p:cNvPr id="9" name="Picture 8" descr="CPU with binary numbers and blueprint">
            <a:extLst>
              <a:ext uri="{FF2B5EF4-FFF2-40B4-BE49-F238E27FC236}">
                <a16:creationId xmlns:a16="http://schemas.microsoft.com/office/drawing/2014/main" id="{786DB843-73C5-582B-00EC-48BB1E4593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1">
            <a:extLst>
              <a:ext uri="{FF2B5EF4-FFF2-40B4-BE49-F238E27FC236}">
                <a16:creationId xmlns:a16="http://schemas.microsoft.com/office/drawing/2014/main" id="{B2D3C311-87F6-E154-D7E1-4F3763B71FCC}"/>
              </a:ext>
            </a:extLst>
          </p:cNvPr>
          <p:cNvSpPr>
            <a:spLocks noGrp="1"/>
          </p:cNvSpPr>
          <p:nvPr>
            <p:ph type="title"/>
          </p:nvPr>
        </p:nvSpPr>
        <p:spPr/>
        <p:txBody>
          <a:bodyPr>
            <a:normAutofit/>
          </a:bodyPr>
          <a:lstStyle/>
          <a:p>
            <a:r>
              <a:rPr lang="en-US" sz="8000" b="1" i="1" dirty="0">
                <a:solidFill>
                  <a:schemeClr val="bg1">
                    <a:lumMod val="95000"/>
                  </a:schemeClr>
                </a:solidFill>
              </a:rPr>
              <a:t>Alternative fuels:</a:t>
            </a:r>
          </a:p>
        </p:txBody>
      </p:sp>
      <p:sp>
        <p:nvSpPr>
          <p:cNvPr id="13" name="Content Placeholder 12">
            <a:extLst>
              <a:ext uri="{FF2B5EF4-FFF2-40B4-BE49-F238E27FC236}">
                <a16:creationId xmlns:a16="http://schemas.microsoft.com/office/drawing/2014/main" id="{32579518-C6E2-2914-6C62-E6661A35C79A}"/>
              </a:ext>
            </a:extLst>
          </p:cNvPr>
          <p:cNvSpPr>
            <a:spLocks noGrp="1"/>
          </p:cNvSpPr>
          <p:nvPr>
            <p:ph idx="1"/>
          </p:nvPr>
        </p:nvSpPr>
        <p:spPr/>
        <p:txBody>
          <a:bodyPr/>
          <a:lstStyle/>
          <a:p>
            <a:pPr marL="0" indent="0">
              <a:buNone/>
            </a:pPr>
            <a:r>
              <a:rPr lang="en-US" b="1" i="0" dirty="0">
                <a:solidFill>
                  <a:schemeClr val="bg1">
                    <a:lumMod val="95000"/>
                  </a:schemeClr>
                </a:solidFill>
                <a:effectLst/>
                <a:latin typeface="Open Sans" panose="020B0606030504020204" pitchFamily="34" charset="0"/>
              </a:rPr>
              <a:t>. This is one of the new trends in automotive industry, which is to some extent in conflict with electrification. However, there are still a great number of fuel-driven cars, and despite the shift to producing electric vehicles, some car manufacturers don’t want to use batteries in their automobiles for some reason. So, the so-called e-fuels become a greener alternative to traditional fuel, which is also used beyond the automotive industry.</a:t>
            </a:r>
            <a:endParaRPr lang="en-US" b="1" dirty="0">
              <a:solidFill>
                <a:schemeClr val="bg1">
                  <a:lumMod val="95000"/>
                </a:schemeClr>
              </a:solidFill>
            </a:endParaRPr>
          </a:p>
        </p:txBody>
      </p:sp>
    </p:spTree>
    <p:extLst>
      <p:ext uri="{BB962C8B-B14F-4D97-AF65-F5344CB8AC3E}">
        <p14:creationId xmlns:p14="http://schemas.microsoft.com/office/powerpoint/2010/main" val="2394793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2903BB-AC1D-02F3-5363-BC8800F5B760}"/>
            </a:ext>
          </a:extLst>
        </p:cNvPr>
        <p:cNvGrpSpPr/>
        <p:nvPr/>
      </p:nvGrpSpPr>
      <p:grpSpPr>
        <a:xfrm>
          <a:off x="0" y="0"/>
          <a:ext cx="0" cy="0"/>
          <a:chOff x="0" y="0"/>
          <a:chExt cx="0" cy="0"/>
        </a:xfrm>
      </p:grpSpPr>
      <p:pic>
        <p:nvPicPr>
          <p:cNvPr id="9" name="Picture 8" descr="CPU with binary numbers and blueprint">
            <a:extLst>
              <a:ext uri="{FF2B5EF4-FFF2-40B4-BE49-F238E27FC236}">
                <a16:creationId xmlns:a16="http://schemas.microsoft.com/office/drawing/2014/main" id="{E279C804-F67E-CF23-29FD-164D572DD1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1">
            <a:extLst>
              <a:ext uri="{FF2B5EF4-FFF2-40B4-BE49-F238E27FC236}">
                <a16:creationId xmlns:a16="http://schemas.microsoft.com/office/drawing/2014/main" id="{491A8783-8F11-6309-4DE9-C68A84BBE77F}"/>
              </a:ext>
            </a:extLst>
          </p:cNvPr>
          <p:cNvSpPr>
            <a:spLocks noGrp="1"/>
          </p:cNvSpPr>
          <p:nvPr>
            <p:ph type="title"/>
          </p:nvPr>
        </p:nvSpPr>
        <p:spPr/>
        <p:txBody>
          <a:bodyPr>
            <a:normAutofit fontScale="90000"/>
          </a:bodyPr>
          <a:lstStyle/>
          <a:p>
            <a:r>
              <a:rPr lang="en-US" sz="8000" b="1" i="1" dirty="0">
                <a:solidFill>
                  <a:schemeClr val="bg1">
                    <a:lumMod val="95000"/>
                  </a:schemeClr>
                </a:solidFill>
              </a:rPr>
              <a:t>Automotive supply chain issues:</a:t>
            </a:r>
          </a:p>
        </p:txBody>
      </p:sp>
      <p:sp>
        <p:nvSpPr>
          <p:cNvPr id="13" name="Content Placeholder 12">
            <a:extLst>
              <a:ext uri="{FF2B5EF4-FFF2-40B4-BE49-F238E27FC236}">
                <a16:creationId xmlns:a16="http://schemas.microsoft.com/office/drawing/2014/main" id="{2DB25140-1CD1-BBA1-558C-D67DF68D0221}"/>
              </a:ext>
            </a:extLst>
          </p:cNvPr>
          <p:cNvSpPr>
            <a:spLocks noGrp="1"/>
          </p:cNvSpPr>
          <p:nvPr>
            <p:ph idx="1"/>
          </p:nvPr>
        </p:nvSpPr>
        <p:spPr>
          <a:xfrm>
            <a:off x="838199" y="2518611"/>
            <a:ext cx="10824411" cy="2662989"/>
          </a:xfrm>
        </p:spPr>
        <p:txBody>
          <a:bodyPr/>
          <a:lstStyle/>
          <a:p>
            <a:pPr marL="0" indent="0">
              <a:buNone/>
            </a:pPr>
            <a:r>
              <a:rPr lang="en-US" b="0" i="0" dirty="0">
                <a:solidFill>
                  <a:schemeClr val="bg1">
                    <a:lumMod val="95000"/>
                  </a:schemeClr>
                </a:solidFill>
                <a:effectLst/>
                <a:latin typeface="Open Sans" panose="020B0606030504020204" pitchFamily="34" charset="0"/>
              </a:rPr>
              <a:t>The automotive industry is one of the most severely affected by supply chain disruptions. Currently, its greatest challenge is uncertainty and instability, which are expected to persist this year</a:t>
            </a:r>
            <a:endParaRPr lang="en-US" b="1" dirty="0">
              <a:solidFill>
                <a:schemeClr val="bg1">
                  <a:lumMod val="95000"/>
                </a:schemeClr>
              </a:solidFill>
            </a:endParaRPr>
          </a:p>
        </p:txBody>
      </p:sp>
    </p:spTree>
    <p:extLst>
      <p:ext uri="{BB962C8B-B14F-4D97-AF65-F5344CB8AC3E}">
        <p14:creationId xmlns:p14="http://schemas.microsoft.com/office/powerpoint/2010/main" val="3822537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TotalTime>
  <Words>838</Words>
  <Application>Microsoft Office PowerPoint</Application>
  <PresentationFormat>Widescreen</PresentationFormat>
  <Paragraphs>35</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Open Sans</vt:lpstr>
      <vt:lpstr>Office Theme</vt:lpstr>
      <vt:lpstr>Modern technology of car </vt:lpstr>
      <vt:lpstr>introduction</vt:lpstr>
      <vt:lpstr>Car systems:</vt:lpstr>
      <vt:lpstr>Car systems</vt:lpstr>
      <vt:lpstr>Electric cars.</vt:lpstr>
      <vt:lpstr>Software-defined vehicles.</vt:lpstr>
      <vt:lpstr>Self-driving vehicles:</vt:lpstr>
      <vt:lpstr>Alternative fuels:</vt:lpstr>
      <vt:lpstr>Automotive supply chain issues:</vt:lpstr>
      <vt:lpstr>Connected vehicles:</vt:lpstr>
      <vt:lpstr>Advanced safety feature:</vt:lpstr>
      <vt:lpstr>Mobility-as-a-service (MaaS)</vt:lpstr>
      <vt:lpstr>3D printing: revolution in automotive manufacturng</vt:lpstr>
      <vt:lpstr>5G: advanced connectivity</vt:lpstr>
      <vt:lpstr>some of the cars of modern era: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Naitik Chaubey</dc:creator>
  <cp:lastModifiedBy>Naitik Chaubey</cp:lastModifiedBy>
  <cp:revision>1</cp:revision>
  <dcterms:created xsi:type="dcterms:W3CDTF">2025-02-11T14:54:34Z</dcterms:created>
  <dcterms:modified xsi:type="dcterms:W3CDTF">2025-02-13T05:52:56Z</dcterms:modified>
</cp:coreProperties>
</file>